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4"/>
  </p:sldMasterIdLst>
  <p:handoutMasterIdLst>
    <p:handoutMasterId r:id="rId19"/>
  </p:handoutMasterIdLst>
  <p:sldIdLst>
    <p:sldId id="318" r:id="rId5"/>
    <p:sldId id="306" r:id="rId6"/>
    <p:sldId id="307" r:id="rId7"/>
    <p:sldId id="308" r:id="rId8"/>
    <p:sldId id="309" r:id="rId9"/>
    <p:sldId id="310" r:id="rId10"/>
    <p:sldId id="311" r:id="rId11"/>
    <p:sldId id="312" r:id="rId12"/>
    <p:sldId id="313" r:id="rId13"/>
    <p:sldId id="314" r:id="rId14"/>
    <p:sldId id="304" r:id="rId15"/>
    <p:sldId id="315" r:id="rId16"/>
    <p:sldId id="316" r:id="rId17"/>
    <p:sldId id="317" r:id="rId18"/>
  </p:sldIdLst>
  <p:sldSz cx="12192000" cy="6858000"/>
  <p:notesSz cx="6858000" cy="9144000"/>
  <p:defaultTextStyle>
    <a:defPPr>
      <a:defRPr lang="nb-N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EEEB"/>
    <a:srgbClr val="050000"/>
    <a:srgbClr val="040000"/>
    <a:srgbClr val="030000"/>
    <a:srgbClr val="C9007F"/>
    <a:srgbClr val="F57F00"/>
    <a:srgbClr val="020000"/>
    <a:srgbClr val="010000"/>
    <a:srgbClr val="D3D0EB"/>
    <a:srgbClr val="F9CF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FC9B2A7-065F-424E-B8EE-A55F7A47CC17}" v="2" dt="2024-04-15T07:22:55.5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254" autoAdjust="0"/>
    <p:restoredTop sz="94737"/>
  </p:normalViewPr>
  <p:slideViewPr>
    <p:cSldViewPr snapToGrid="0">
      <p:cViewPr varScale="1">
        <p:scale>
          <a:sx n="60" d="100"/>
          <a:sy n="60" d="100"/>
        </p:scale>
        <p:origin x="221" y="4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1998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é Braathen" userId="247b3db8-42a5-46f2-bece-78faf45f4534" providerId="ADAL" clId="{FFC9B2A7-065F-424E-B8EE-A55F7A47CC17}"/>
    <pc:docChg chg="custSel addSld delSld modSld sldOrd">
      <pc:chgData name="André Braathen" userId="247b3db8-42a5-46f2-bece-78faf45f4534" providerId="ADAL" clId="{FFC9B2A7-065F-424E-B8EE-A55F7A47CC17}" dt="2024-04-15T07:19:58.505" v="49" actId="47"/>
      <pc:docMkLst>
        <pc:docMk/>
      </pc:docMkLst>
      <pc:sldChg chg="modSp del mod">
        <pc:chgData name="André Braathen" userId="247b3db8-42a5-46f2-bece-78faf45f4534" providerId="ADAL" clId="{FFC9B2A7-065F-424E-B8EE-A55F7A47CC17}" dt="2024-04-15T07:19:58.505" v="49" actId="47"/>
        <pc:sldMkLst>
          <pc:docMk/>
          <pc:sldMk cId="350210664" sldId="305"/>
        </pc:sldMkLst>
        <pc:spChg chg="mod">
          <ac:chgData name="André Braathen" userId="247b3db8-42a5-46f2-bece-78faf45f4534" providerId="ADAL" clId="{FFC9B2A7-065F-424E-B8EE-A55F7A47CC17}" dt="2024-04-15T07:14:52.461" v="17" actId="20577"/>
          <ac:spMkLst>
            <pc:docMk/>
            <pc:sldMk cId="350210664" sldId="305"/>
            <ac:spMk id="5" creationId="{2994FA94-F09E-8C51-F263-89A7D206E0E2}"/>
          </ac:spMkLst>
        </pc:spChg>
      </pc:sldChg>
      <pc:sldChg chg="modSp mod">
        <pc:chgData name="André Braathen" userId="247b3db8-42a5-46f2-bece-78faf45f4534" providerId="ADAL" clId="{FFC9B2A7-065F-424E-B8EE-A55F7A47CC17}" dt="2024-04-15T07:15:32.787" v="19" actId="115"/>
        <pc:sldMkLst>
          <pc:docMk/>
          <pc:sldMk cId="4088926452" sldId="307"/>
        </pc:sldMkLst>
        <pc:spChg chg="mod">
          <ac:chgData name="André Braathen" userId="247b3db8-42a5-46f2-bece-78faf45f4534" providerId="ADAL" clId="{FFC9B2A7-065F-424E-B8EE-A55F7A47CC17}" dt="2024-04-15T07:15:32.787" v="19" actId="115"/>
          <ac:spMkLst>
            <pc:docMk/>
            <pc:sldMk cId="4088926452" sldId="307"/>
            <ac:spMk id="5" creationId="{E28BFAF6-2B49-04AB-1145-53484D2BA411}"/>
          </ac:spMkLst>
        </pc:spChg>
      </pc:sldChg>
      <pc:sldChg chg="modSp mod">
        <pc:chgData name="André Braathen" userId="247b3db8-42a5-46f2-bece-78faf45f4534" providerId="ADAL" clId="{FFC9B2A7-065F-424E-B8EE-A55F7A47CC17}" dt="2024-04-15T07:19:50.709" v="48" actId="27636"/>
        <pc:sldMkLst>
          <pc:docMk/>
          <pc:sldMk cId="679925748" sldId="308"/>
        </pc:sldMkLst>
        <pc:spChg chg="mod">
          <ac:chgData name="André Braathen" userId="247b3db8-42a5-46f2-bece-78faf45f4534" providerId="ADAL" clId="{FFC9B2A7-065F-424E-B8EE-A55F7A47CC17}" dt="2024-04-15T07:19:50.709" v="48" actId="27636"/>
          <ac:spMkLst>
            <pc:docMk/>
            <pc:sldMk cId="679925748" sldId="308"/>
            <ac:spMk id="5" creationId="{E311384B-0F4C-8BDC-E143-F2E39585F654}"/>
          </ac:spMkLst>
        </pc:spChg>
      </pc:sldChg>
      <pc:sldChg chg="modSp mod">
        <pc:chgData name="André Braathen" userId="247b3db8-42a5-46f2-bece-78faf45f4534" providerId="ADAL" clId="{FFC9B2A7-065F-424E-B8EE-A55F7A47CC17}" dt="2024-04-15T07:16:48.170" v="24" actId="20577"/>
        <pc:sldMkLst>
          <pc:docMk/>
          <pc:sldMk cId="582228546" sldId="309"/>
        </pc:sldMkLst>
        <pc:spChg chg="mod">
          <ac:chgData name="André Braathen" userId="247b3db8-42a5-46f2-bece-78faf45f4534" providerId="ADAL" clId="{FFC9B2A7-065F-424E-B8EE-A55F7A47CC17}" dt="2024-04-15T07:16:48.170" v="24" actId="20577"/>
          <ac:spMkLst>
            <pc:docMk/>
            <pc:sldMk cId="582228546" sldId="309"/>
            <ac:spMk id="4" creationId="{0599DD95-A37F-7C47-111D-010C7FEA6F86}"/>
          </ac:spMkLst>
        </pc:spChg>
      </pc:sldChg>
      <pc:sldChg chg="modSp mod">
        <pc:chgData name="André Braathen" userId="247b3db8-42a5-46f2-bece-78faf45f4534" providerId="ADAL" clId="{FFC9B2A7-065F-424E-B8EE-A55F7A47CC17}" dt="2024-04-15T07:17:09.863" v="34" actId="1035"/>
        <pc:sldMkLst>
          <pc:docMk/>
          <pc:sldMk cId="3016237514" sldId="310"/>
        </pc:sldMkLst>
        <pc:picChg chg="mod">
          <ac:chgData name="André Braathen" userId="247b3db8-42a5-46f2-bece-78faf45f4534" providerId="ADAL" clId="{FFC9B2A7-065F-424E-B8EE-A55F7A47CC17}" dt="2024-04-15T07:17:09.863" v="34" actId="1035"/>
          <ac:picMkLst>
            <pc:docMk/>
            <pc:sldMk cId="3016237514" sldId="310"/>
            <ac:picMk id="11" creationId="{DF32DFF3-4126-8DEC-DCA6-E4EE2A2F2117}"/>
          </ac:picMkLst>
        </pc:picChg>
      </pc:sldChg>
      <pc:sldChg chg="modSp mod">
        <pc:chgData name="André Braathen" userId="247b3db8-42a5-46f2-bece-78faf45f4534" providerId="ADAL" clId="{FFC9B2A7-065F-424E-B8EE-A55F7A47CC17}" dt="2024-04-15T07:18:14.741" v="43" actId="255"/>
        <pc:sldMkLst>
          <pc:docMk/>
          <pc:sldMk cId="2123141473" sldId="311"/>
        </pc:sldMkLst>
        <pc:spChg chg="mod">
          <ac:chgData name="André Braathen" userId="247b3db8-42a5-46f2-bece-78faf45f4534" providerId="ADAL" clId="{FFC9B2A7-065F-424E-B8EE-A55F7A47CC17}" dt="2024-04-15T07:18:14.741" v="43" actId="255"/>
          <ac:spMkLst>
            <pc:docMk/>
            <pc:sldMk cId="2123141473" sldId="311"/>
            <ac:spMk id="2" creationId="{6058ECF3-EB24-31AF-E42C-3E99421D677B}"/>
          </ac:spMkLst>
        </pc:spChg>
      </pc:sldChg>
      <pc:sldChg chg="addSp modSp new ord">
        <pc:chgData name="André Braathen" userId="247b3db8-42a5-46f2-bece-78faf45f4534" providerId="ADAL" clId="{FFC9B2A7-065F-424E-B8EE-A55F7A47CC17}" dt="2024-04-15T07:19:50.610" v="47"/>
        <pc:sldMkLst>
          <pc:docMk/>
          <pc:sldMk cId="1049864470" sldId="318"/>
        </pc:sldMkLst>
        <pc:spChg chg="add mod">
          <ac:chgData name="André Braathen" userId="247b3db8-42a5-46f2-bece-78faf45f4534" providerId="ADAL" clId="{FFC9B2A7-065F-424E-B8EE-A55F7A47CC17}" dt="2024-04-15T07:19:50.610" v="47"/>
          <ac:spMkLst>
            <pc:docMk/>
            <pc:sldMk cId="1049864470" sldId="318"/>
            <ac:spMk id="2" creationId="{A077BB68-3153-7C74-1E39-E94229D2CC57}"/>
          </ac:spMkLst>
        </pc:spChg>
        <pc:spChg chg="add mod">
          <ac:chgData name="André Braathen" userId="247b3db8-42a5-46f2-bece-78faf45f4534" providerId="ADAL" clId="{FFC9B2A7-065F-424E-B8EE-A55F7A47CC17}" dt="2024-04-15T07:19:50.610" v="47"/>
          <ac:spMkLst>
            <pc:docMk/>
            <pc:sldMk cId="1049864470" sldId="318"/>
            <ac:spMk id="3" creationId="{BCE1C3A5-E75A-2E75-55A2-A43645C27CB3}"/>
          </ac:spMkLst>
        </pc:spChg>
        <pc:spChg chg="add mod">
          <ac:chgData name="André Braathen" userId="247b3db8-42a5-46f2-bece-78faf45f4534" providerId="ADAL" clId="{FFC9B2A7-065F-424E-B8EE-A55F7A47CC17}" dt="2024-04-15T07:19:50.610" v="47"/>
          <ac:spMkLst>
            <pc:docMk/>
            <pc:sldMk cId="1049864470" sldId="318"/>
            <ac:spMk id="4" creationId="{34203A96-F86D-0CD3-E154-5903FE1504CB}"/>
          </ac:spMkLst>
        </pc:spChg>
        <pc:spChg chg="add mod">
          <ac:chgData name="André Braathen" userId="247b3db8-42a5-46f2-bece-78faf45f4534" providerId="ADAL" clId="{FFC9B2A7-065F-424E-B8EE-A55F7A47CC17}" dt="2024-04-15T07:19:50.610" v="47"/>
          <ac:spMkLst>
            <pc:docMk/>
            <pc:sldMk cId="1049864470" sldId="318"/>
            <ac:spMk id="5" creationId="{824CAD25-86ED-ED70-454C-2906606EC2B6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D650753-D2E2-31A6-3C83-1A8D044F496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27EE567-B928-4FA0-1636-2FDC9AEA8E7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118C94-E99C-40A3-A9F0-88130EB33ADE}" type="datetimeFigureOut">
              <a:rPr lang="nb-NO" smtClean="0"/>
              <a:t>17.06.2024</a:t>
            </a:fld>
            <a:endParaRPr lang="nb-NO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24C83F8-00C5-87E2-7284-B9BF29EA67F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b-NO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4443833-822B-53DB-7E41-1CCDC4315B4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D7A79F-48CA-4239-8ADB-EFE4720DFE94}" type="slidenum">
              <a:rPr lang="nb-NO" smtClean="0"/>
              <a:t>‹#›</a:t>
            </a:fld>
            <a:endParaRPr lang="nb-NO"/>
          </a:p>
        </p:txBody>
      </p:sp>
    </p:spTree>
    <p:extLst>
      <p:ext uri="{BB962C8B-B14F-4D97-AF65-F5344CB8AC3E}">
        <p14:creationId xmlns:p14="http://schemas.microsoft.com/office/powerpoint/2010/main" val="20568040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Fors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65062A91-A165-420C-5F05-0989B217BBA3}"/>
              </a:ext>
            </a:extLst>
          </p:cNvPr>
          <p:cNvSpPr/>
          <p:nvPr/>
        </p:nvSpPr>
        <p:spPr>
          <a:xfrm>
            <a:off x="2395560" y="2705436"/>
            <a:ext cx="9617040" cy="3767316"/>
          </a:xfrm>
          <a:custGeom>
            <a:avLst/>
            <a:gdLst>
              <a:gd name="connsiteX0" fmla="*/ 49578 w 9617040"/>
              <a:gd name="connsiteY0" fmla="*/ 0 h 3767316"/>
              <a:gd name="connsiteX1" fmla="*/ 9567462 w 9617040"/>
              <a:gd name="connsiteY1" fmla="*/ 0 h 3767316"/>
              <a:gd name="connsiteX2" fmla="*/ 9617040 w 9617040"/>
              <a:gd name="connsiteY2" fmla="*/ 49578 h 3767316"/>
              <a:gd name="connsiteX3" fmla="*/ 9617040 w 9617040"/>
              <a:gd name="connsiteY3" fmla="*/ 3717738 h 3767316"/>
              <a:gd name="connsiteX4" fmla="*/ 9567462 w 9617040"/>
              <a:gd name="connsiteY4" fmla="*/ 3767316 h 3767316"/>
              <a:gd name="connsiteX5" fmla="*/ 49578 w 9617040"/>
              <a:gd name="connsiteY5" fmla="*/ 3767316 h 3767316"/>
              <a:gd name="connsiteX6" fmla="*/ 0 w 9617040"/>
              <a:gd name="connsiteY6" fmla="*/ 3717738 h 3767316"/>
              <a:gd name="connsiteX7" fmla="*/ 0 w 9617040"/>
              <a:gd name="connsiteY7" fmla="*/ 49578 h 3767316"/>
              <a:gd name="connsiteX8" fmla="*/ 49578 w 9617040"/>
              <a:gd name="connsiteY8" fmla="*/ 0 h 37673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617040" h="3767316">
                <a:moveTo>
                  <a:pt x="49578" y="0"/>
                </a:moveTo>
                <a:lnTo>
                  <a:pt x="9567462" y="0"/>
                </a:lnTo>
                <a:cubicBezTo>
                  <a:pt x="9594843" y="0"/>
                  <a:pt x="9617040" y="22197"/>
                  <a:pt x="9617040" y="49578"/>
                </a:cubicBezTo>
                <a:lnTo>
                  <a:pt x="9617040" y="3717738"/>
                </a:lnTo>
                <a:cubicBezTo>
                  <a:pt x="9617040" y="3745119"/>
                  <a:pt x="9594843" y="3767316"/>
                  <a:pt x="9567462" y="3767316"/>
                </a:cubicBezTo>
                <a:lnTo>
                  <a:pt x="49578" y="3767316"/>
                </a:lnTo>
                <a:cubicBezTo>
                  <a:pt x="22197" y="3767316"/>
                  <a:pt x="0" y="3745119"/>
                  <a:pt x="0" y="3717738"/>
                </a:cubicBezTo>
                <a:lnTo>
                  <a:pt x="0" y="49578"/>
                </a:lnTo>
                <a:cubicBezTo>
                  <a:pt x="0" y="22197"/>
                  <a:pt x="22197" y="0"/>
                  <a:pt x="49578" y="0"/>
                </a:cubicBezTo>
                <a:close/>
              </a:path>
            </a:pathLst>
          </a:custGeom>
          <a:solidFill>
            <a:srgbClr val="DBEE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b-NO"/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2588E3AF-6674-1B24-4DE1-EB4116C3E410}"/>
              </a:ext>
            </a:extLst>
          </p:cNvPr>
          <p:cNvSpPr/>
          <p:nvPr/>
        </p:nvSpPr>
        <p:spPr>
          <a:xfrm>
            <a:off x="179400" y="179998"/>
            <a:ext cx="8659800" cy="4599723"/>
          </a:xfrm>
          <a:custGeom>
            <a:avLst/>
            <a:gdLst>
              <a:gd name="connsiteX0" fmla="*/ 60532 w 8659800"/>
              <a:gd name="connsiteY0" fmla="*/ 0 h 4599723"/>
              <a:gd name="connsiteX1" fmla="*/ 8599268 w 8659800"/>
              <a:gd name="connsiteY1" fmla="*/ 0 h 4599723"/>
              <a:gd name="connsiteX2" fmla="*/ 8659800 w 8659800"/>
              <a:gd name="connsiteY2" fmla="*/ 60532 h 4599723"/>
              <a:gd name="connsiteX3" fmla="*/ 8659800 w 8659800"/>
              <a:gd name="connsiteY3" fmla="*/ 4539191 h 4599723"/>
              <a:gd name="connsiteX4" fmla="*/ 8599268 w 8659800"/>
              <a:gd name="connsiteY4" fmla="*/ 4599723 h 4599723"/>
              <a:gd name="connsiteX5" fmla="*/ 60532 w 8659800"/>
              <a:gd name="connsiteY5" fmla="*/ 4599723 h 4599723"/>
              <a:gd name="connsiteX6" fmla="*/ 0 w 8659800"/>
              <a:gd name="connsiteY6" fmla="*/ 4539191 h 4599723"/>
              <a:gd name="connsiteX7" fmla="*/ 0 w 8659800"/>
              <a:gd name="connsiteY7" fmla="*/ 60532 h 4599723"/>
              <a:gd name="connsiteX8" fmla="*/ 60532 w 8659800"/>
              <a:gd name="connsiteY8" fmla="*/ 0 h 45997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659800" h="4599723">
                <a:moveTo>
                  <a:pt x="60532" y="0"/>
                </a:moveTo>
                <a:lnTo>
                  <a:pt x="8599268" y="0"/>
                </a:lnTo>
                <a:cubicBezTo>
                  <a:pt x="8632699" y="0"/>
                  <a:pt x="8659800" y="27101"/>
                  <a:pt x="8659800" y="60532"/>
                </a:cubicBezTo>
                <a:lnTo>
                  <a:pt x="8659800" y="4539191"/>
                </a:lnTo>
                <a:cubicBezTo>
                  <a:pt x="8659800" y="4572622"/>
                  <a:pt x="8632699" y="4599723"/>
                  <a:pt x="8599268" y="4599723"/>
                </a:cubicBezTo>
                <a:lnTo>
                  <a:pt x="60532" y="4599723"/>
                </a:lnTo>
                <a:cubicBezTo>
                  <a:pt x="27101" y="4599723"/>
                  <a:pt x="0" y="4572622"/>
                  <a:pt x="0" y="4539191"/>
                </a:cubicBezTo>
                <a:lnTo>
                  <a:pt x="0" y="60532"/>
                </a:lnTo>
                <a:cubicBezTo>
                  <a:pt x="0" y="27101"/>
                  <a:pt x="27101" y="0"/>
                  <a:pt x="6053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b-NO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A2C9371-EDF8-DA16-2809-DB6C225EE6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55763" y="768126"/>
            <a:ext cx="7747000" cy="3450501"/>
          </a:xfrm>
        </p:spPr>
        <p:txBody>
          <a:bodyPr lIns="0" tIns="0" rIns="0" bIns="0" anchor="ctr">
            <a:normAutofit/>
          </a:bodyPr>
          <a:lstStyle>
            <a:lvl1pPr algn="l">
              <a:defRPr sz="48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A4BD447-47EA-FB0F-63AF-CD6B8F74F77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048000" y="5303838"/>
            <a:ext cx="8492691" cy="952583"/>
          </a:xfrm>
        </p:spPr>
        <p:txBody>
          <a:bodyPr lIns="0" tIns="0" rIns="0" bIns="0"/>
          <a:lstStyle>
            <a:lvl1pPr marL="0" indent="0" algn="l">
              <a:lnSpc>
                <a:spcPct val="120000"/>
              </a:lnSpc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pic>
        <p:nvPicPr>
          <p:cNvPr id="11" name="Graphic 10">
            <a:extLst>
              <a:ext uri="{FF2B5EF4-FFF2-40B4-BE49-F238E27FC236}">
                <a16:creationId xmlns:a16="http://schemas.microsoft.com/office/drawing/2014/main" id="{EBA202C5-9E08-D1AD-D371-EF658068197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5763" y="6206414"/>
            <a:ext cx="1087312" cy="362432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A065F53E-C9B6-DE47-E581-F90136B7056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5763" y="6206414"/>
            <a:ext cx="1087312" cy="362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8206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3" orient="horz" pos="2160" userDrawn="1">
          <p15:clr>
            <a:srgbClr val="FBAE40"/>
          </p15:clr>
        </p15:guide>
        <p15:guide id="4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F2074873-0BC7-8859-98E3-E8AE9F0E4762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6588" y="1470452"/>
            <a:ext cx="10916784" cy="462554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7A29C98-6184-38CE-79CA-3F9A3191B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588" y="433173"/>
            <a:ext cx="10918824" cy="729049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037711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, tekst og bil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DC29DE4-16FA-4FB9-E097-0E1F3473DEE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41308" y="207817"/>
            <a:ext cx="7942924" cy="6442364"/>
          </a:xfrm>
          <a:prstGeom prst="roundRect">
            <a:avLst>
              <a:gd name="adj" fmla="val 789"/>
            </a:avLst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16386B4-5AED-75E6-1323-58C86AC2B0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9738" y="656944"/>
            <a:ext cx="5890998" cy="1925618"/>
          </a:xfrm>
          <a:prstGeom prst="roundRect">
            <a:avLst>
              <a:gd name="adj" fmla="val 2638"/>
            </a:avLst>
          </a:prstGeom>
          <a:solidFill>
            <a:schemeClr val="lt2"/>
          </a:solidFill>
        </p:spPr>
        <p:txBody>
          <a:bodyPr lIns="324000"/>
          <a:lstStyle>
            <a:lvl1pPr>
              <a:lnSpc>
                <a:spcPct val="100000"/>
              </a:lnSpc>
              <a:defRPr sz="3600"/>
            </a:lvl1pPr>
          </a:lstStyle>
          <a:p>
            <a:r>
              <a:rPr lang="en-US" dirty="0"/>
              <a:t>Click to edit Master title style</a:t>
            </a:r>
            <a:endParaRPr lang="nb-NO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A2D1DC4E-92C9-F67D-F501-80B9F84ABD0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2916" y="2802106"/>
            <a:ext cx="3385898" cy="2771776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053797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, tekst og bilde stor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55312CD9-8C3F-AC3F-906E-733399DBD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7608" y="579122"/>
            <a:ext cx="4974522" cy="1609262"/>
          </a:xfrm>
        </p:spPr>
        <p:txBody>
          <a:bodyPr anchor="b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5558FAC-D402-F87C-5C40-E9000DBDC4F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649038" y="2793856"/>
            <a:ext cx="4963092" cy="3309766"/>
          </a:xfrm>
        </p:spPr>
        <p:txBody>
          <a:bodyPr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BDB17BCF-8988-ECF5-2C3A-58F89DC62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0669" y="6338887"/>
            <a:ext cx="680440" cy="226813"/>
          </a:xfrm>
          <a:prstGeom prst="rect">
            <a:avLst/>
          </a:prstGeom>
        </p:spPr>
      </p:pic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350814B-809F-808A-C706-AFF6D059F74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96000" y="579121"/>
            <a:ext cx="6096000" cy="5524500"/>
          </a:xfrm>
          <a:prstGeom prst="roundRect">
            <a:avLst>
              <a:gd name="adj" fmla="val 920"/>
            </a:avLst>
          </a:prstGeo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nb-NO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96EB56D-74DA-BB4E-5985-C4D3C8741D7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0669" y="6338887"/>
            <a:ext cx="680440" cy="226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3225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re bokser m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>
            <a:extLst>
              <a:ext uri="{FF2B5EF4-FFF2-40B4-BE49-F238E27FC236}">
                <a16:creationId xmlns:a16="http://schemas.microsoft.com/office/drawing/2014/main" id="{A7A29C98-6184-38CE-79CA-3F9A3191B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28" y="407773"/>
            <a:ext cx="10916784" cy="729049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29" name="box1">
            <a:extLst>
              <a:ext uri="{FF2B5EF4-FFF2-40B4-BE49-F238E27FC236}">
                <a16:creationId xmlns:a16="http://schemas.microsoft.com/office/drawing/2014/main" id="{1904AF2F-6C11-CC8B-143C-13B07A7A05C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38629" y="1661746"/>
            <a:ext cx="2063750" cy="4265185"/>
          </a:xfrm>
          <a:prstGeom prst="roundRect">
            <a:avLst>
              <a:gd name="adj" fmla="val 2462"/>
            </a:avLst>
          </a:prstGeom>
          <a:solidFill>
            <a:schemeClr val="lt2"/>
          </a:solidFill>
          <a:effectLst>
            <a:outerShdw blurRad="50800" dist="38100" dir="2700000" algn="tl" rotWithShape="0">
              <a:srgbClr val="010000">
                <a:alpha val="0"/>
              </a:srgbClr>
            </a:outerShdw>
          </a:effectLst>
        </p:spPr>
        <p:txBody>
          <a:bodyPr lIns="252000" tIns="180000" rIns="432000" bIns="180000"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0" name="Text Placeholder 4">
            <a:extLst>
              <a:ext uri="{FF2B5EF4-FFF2-40B4-BE49-F238E27FC236}">
                <a16:creationId xmlns:a16="http://schemas.microsoft.com/office/drawing/2014/main" id="{732E1C7B-E8FD-2C9C-6F06-5389E9F7DEFF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7276873" y="1661743"/>
            <a:ext cx="2063750" cy="4265185"/>
          </a:xfrm>
          <a:prstGeom prst="roundRect">
            <a:avLst>
              <a:gd name="adj" fmla="val 2462"/>
            </a:avLst>
          </a:prstGeom>
          <a:solidFill>
            <a:schemeClr val="accent6"/>
          </a:solidFill>
          <a:effectLst>
            <a:outerShdw blurRad="50800" dist="50800" dir="5400000" algn="ctr" rotWithShape="0">
              <a:srgbClr val="040000">
                <a:alpha val="0"/>
              </a:srgbClr>
            </a:outerShdw>
          </a:effectLst>
        </p:spPr>
        <p:txBody>
          <a:bodyPr lIns="252000" tIns="180000" rIns="432000" bIns="180000"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1" name="Text Placeholder 4">
            <a:extLst>
              <a:ext uri="{FF2B5EF4-FFF2-40B4-BE49-F238E27FC236}">
                <a16:creationId xmlns:a16="http://schemas.microsoft.com/office/drawing/2014/main" id="{567B9522-3231-4CED-F7C1-F72AF763FA96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064125" y="1661744"/>
            <a:ext cx="2063750" cy="4265185"/>
          </a:xfrm>
          <a:prstGeom prst="roundRect">
            <a:avLst>
              <a:gd name="adj" fmla="val 2462"/>
            </a:avLst>
          </a:prstGeom>
          <a:solidFill>
            <a:schemeClr val="accent2"/>
          </a:solidFill>
          <a:effectLst>
            <a:outerShdw blurRad="50800" dist="50800" dir="5400000" algn="ctr" rotWithShape="0">
              <a:srgbClr val="030000">
                <a:alpha val="0"/>
              </a:srgbClr>
            </a:outerShdw>
          </a:effectLst>
        </p:spPr>
        <p:txBody>
          <a:bodyPr lIns="252000" tIns="180000" rIns="432000" bIns="180000"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2" name="Text Placeholder 4">
            <a:extLst>
              <a:ext uri="{FF2B5EF4-FFF2-40B4-BE49-F238E27FC236}">
                <a16:creationId xmlns:a16="http://schemas.microsoft.com/office/drawing/2014/main" id="{13061A4F-08E1-8EE4-C13E-5D3043CA197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2851377" y="1661745"/>
            <a:ext cx="2063750" cy="4265185"/>
          </a:xfrm>
          <a:prstGeom prst="roundRect">
            <a:avLst>
              <a:gd name="adj" fmla="val 2462"/>
            </a:avLst>
          </a:prstGeom>
          <a:solidFill>
            <a:srgbClr val="D3D0EB"/>
          </a:solidFill>
          <a:effectLst>
            <a:outerShdw blurRad="50800" dist="38100" dir="2700000" algn="tl" rotWithShape="0">
              <a:srgbClr val="020000">
                <a:alpha val="0"/>
              </a:srgbClr>
            </a:outerShdw>
          </a:effectLst>
        </p:spPr>
        <p:txBody>
          <a:bodyPr lIns="252000" tIns="180000" rIns="432000" bIns="180000"/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box1">
            <a:extLst>
              <a:ext uri="{FF2B5EF4-FFF2-40B4-BE49-F238E27FC236}">
                <a16:creationId xmlns:a16="http://schemas.microsoft.com/office/drawing/2014/main" id="{361C9D4B-024D-C97B-D0A0-41AA48E8267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9489621" y="1661742"/>
            <a:ext cx="2063750" cy="4265185"/>
          </a:xfrm>
          <a:prstGeom prst="roundRect">
            <a:avLst>
              <a:gd name="adj" fmla="val 2462"/>
            </a:avLst>
          </a:prstGeom>
          <a:solidFill>
            <a:schemeClr val="lt2"/>
          </a:solidFill>
          <a:effectLst>
            <a:outerShdw blurRad="50800" dist="38100" dir="2700000" algn="tl" rotWithShape="0">
              <a:srgbClr val="050000">
                <a:alpha val="0"/>
              </a:srgbClr>
            </a:outerShdw>
          </a:effectLst>
        </p:spPr>
        <p:txBody>
          <a:bodyPr lIns="252000" tIns="180000" rIns="432000" bIns="180000"/>
          <a:lstStyle>
            <a:lvl1pPr marL="0" indent="0">
              <a:buNone/>
              <a:defRPr sz="2000">
                <a:solidFill>
                  <a:schemeClr val="dk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518468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nnhold med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4028C440-606E-1FAD-D06B-5B9E7780459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070985" y="3701182"/>
            <a:ext cx="2706688" cy="381292"/>
          </a:xfrm>
        </p:spPr>
        <p:txBody>
          <a:bodyPr/>
          <a:lstStyle>
            <a:lvl1pPr marL="0" indent="0">
              <a:buNone/>
              <a:defRPr sz="1600" b="1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DB9542A9-F54C-2A7D-443E-441668255174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070985" y="4126053"/>
            <a:ext cx="2706688" cy="154507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0">
            <a:extLst>
              <a:ext uri="{FF2B5EF4-FFF2-40B4-BE49-F238E27FC236}">
                <a16:creationId xmlns:a16="http://schemas.microsoft.com/office/drawing/2014/main" id="{7851FF44-2AE2-45CD-26BB-92A97CCABA8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603894" y="3701182"/>
            <a:ext cx="2706688" cy="381292"/>
          </a:xfrm>
        </p:spPr>
        <p:txBody>
          <a:bodyPr/>
          <a:lstStyle>
            <a:lvl1pPr marL="0" indent="0">
              <a:buNone/>
              <a:defRPr sz="1600" b="1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141C3D0C-6B2C-CE0D-5DEA-F8509D8C56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603894" y="4126053"/>
            <a:ext cx="2706688" cy="154507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0">
            <a:extLst>
              <a:ext uri="{FF2B5EF4-FFF2-40B4-BE49-F238E27FC236}">
                <a16:creationId xmlns:a16="http://schemas.microsoft.com/office/drawing/2014/main" id="{6C1DD857-B931-FEEF-3D80-229098CF87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361003" y="3701182"/>
            <a:ext cx="2706688" cy="381292"/>
          </a:xfrm>
        </p:spPr>
        <p:txBody>
          <a:bodyPr/>
          <a:lstStyle>
            <a:lvl1pPr marL="0" indent="0">
              <a:buNone/>
              <a:defRPr sz="1600" b="1"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CBAC05C5-B39F-AD39-0382-C4DEBC1D1660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8361003" y="4126053"/>
            <a:ext cx="2706688" cy="1545074"/>
          </a:xfrm>
        </p:spPr>
        <p:txBody>
          <a:bodyPr/>
          <a:lstStyle>
            <a:lvl1pPr marL="0" indent="0">
              <a:buNone/>
              <a:defRPr sz="16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246BB72B-5942-10B2-B270-BA6822F9B630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56709" y="567239"/>
            <a:ext cx="10881241" cy="2883191"/>
          </a:xfrm>
          <a:prstGeom prst="roundRect">
            <a:avLst>
              <a:gd name="adj" fmla="val 1762"/>
            </a:avLst>
          </a:prstGeom>
          <a:solidFill>
            <a:schemeClr val="accent2"/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nb-NO" dirty="0"/>
          </a:p>
        </p:txBody>
      </p:sp>
      <p:sp>
        <p:nvSpPr>
          <p:cNvPr id="25" name="Title 24">
            <a:extLst>
              <a:ext uri="{FF2B5EF4-FFF2-40B4-BE49-F238E27FC236}">
                <a16:creationId xmlns:a16="http://schemas.microsoft.com/office/drawing/2014/main" id="{531E7F87-BB59-020F-5F73-CCFFC90B86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0985" y="999249"/>
            <a:ext cx="9996705" cy="1903719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8974778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6A68D0DD-151C-7824-1D4C-33FC466FA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964" y="622727"/>
            <a:ext cx="2343422" cy="1325563"/>
          </a:xfrm>
        </p:spPr>
        <p:txBody>
          <a:bodyPr anchor="t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grpSp>
        <p:nvGrpSpPr>
          <p:cNvPr id="2" name="AGENDA" hidden="1">
            <a:extLst>
              <a:ext uri="{FF2B5EF4-FFF2-40B4-BE49-F238E27FC236}">
                <a16:creationId xmlns:a16="http://schemas.microsoft.com/office/drawing/2014/main" id="{5F6AB914-2283-5F77-8CCE-035086F3E918}"/>
              </a:ext>
            </a:extLst>
          </p:cNvPr>
          <p:cNvGrpSpPr/>
          <p:nvPr/>
        </p:nvGrpSpPr>
        <p:grpSpPr>
          <a:xfrm>
            <a:off x="3270051" y="756077"/>
            <a:ext cx="6732930" cy="732848"/>
            <a:chOff x="6667076" y="1030679"/>
            <a:chExt cx="4728607" cy="732848"/>
          </a:xfrm>
        </p:grpSpPr>
        <p:sp>
          <p:nvSpPr>
            <p:cNvPr id="3" name="NRBOKS">
              <a:extLst>
                <a:ext uri="{FF2B5EF4-FFF2-40B4-BE49-F238E27FC236}">
                  <a16:creationId xmlns:a16="http://schemas.microsoft.com/office/drawing/2014/main" id="{1ADD4F4B-9C1A-5616-2A69-263DF3CF0FBD}"/>
                </a:ext>
              </a:extLst>
            </p:cNvPr>
            <p:cNvSpPr txBox="1"/>
            <p:nvPr/>
          </p:nvSpPr>
          <p:spPr>
            <a:xfrm>
              <a:off x="6667076" y="1030679"/>
              <a:ext cx="52578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2400" b="1" dirty="0">
                  <a:solidFill>
                    <a:srgbClr val="C9007F"/>
                  </a:solidFill>
                  <a:latin typeface="+mj-lt"/>
                </a:rPr>
                <a:t>00</a:t>
              </a:r>
            </a:p>
          </p:txBody>
        </p:sp>
        <p:sp>
          <p:nvSpPr>
            <p:cNvPr id="4" name="TXTBOKS">
              <a:extLst>
                <a:ext uri="{FF2B5EF4-FFF2-40B4-BE49-F238E27FC236}">
                  <a16:creationId xmlns:a16="http://schemas.microsoft.com/office/drawing/2014/main" id="{8D74DB73-C7F3-E6A7-9D06-030348A5976B}"/>
                </a:ext>
              </a:extLst>
            </p:cNvPr>
            <p:cNvSpPr txBox="1"/>
            <p:nvPr/>
          </p:nvSpPr>
          <p:spPr>
            <a:xfrm>
              <a:off x="7150230" y="1030679"/>
              <a:ext cx="4245453" cy="732848"/>
            </a:xfrm>
            <a:prstGeom prst="rect">
              <a:avLst/>
            </a:prstGeom>
            <a:noFill/>
          </p:spPr>
          <p:txBody>
            <a:bodyPr wrap="square" lIns="0" tIns="0" rIns="0" bIns="360000" rtlCol="0">
              <a:spAutoFit/>
            </a:bodyPr>
            <a:lstStyle/>
            <a:p>
              <a:r>
                <a:rPr lang="nb-NO" sz="2400" b="0" dirty="0">
                  <a:solidFill>
                    <a:schemeClr val="dk1"/>
                  </a:solidFill>
                  <a:latin typeface="+mj-lt"/>
                </a:rPr>
                <a:t>Tekst</a:t>
              </a:r>
            </a:p>
          </p:txBody>
        </p:sp>
      </p:grpSp>
      <p:grpSp>
        <p:nvGrpSpPr>
          <p:cNvPr id="5" name="AGENDA" hidden="1">
            <a:extLst>
              <a:ext uri="{FF2B5EF4-FFF2-40B4-BE49-F238E27FC236}">
                <a16:creationId xmlns:a16="http://schemas.microsoft.com/office/drawing/2014/main" id="{E62A821D-8BC0-CBF1-405B-5F0DDC66D4D7}"/>
              </a:ext>
            </a:extLst>
          </p:cNvPr>
          <p:cNvGrpSpPr/>
          <p:nvPr userDrawn="1"/>
        </p:nvGrpSpPr>
        <p:grpSpPr>
          <a:xfrm>
            <a:off x="3270051" y="756077"/>
            <a:ext cx="6732930" cy="732848"/>
            <a:chOff x="6667076" y="1030679"/>
            <a:chExt cx="4728607" cy="732848"/>
          </a:xfrm>
        </p:grpSpPr>
        <p:sp>
          <p:nvSpPr>
            <p:cNvPr id="6" name="NRBOKS">
              <a:extLst>
                <a:ext uri="{FF2B5EF4-FFF2-40B4-BE49-F238E27FC236}">
                  <a16:creationId xmlns:a16="http://schemas.microsoft.com/office/drawing/2014/main" id="{329FA20F-04DC-7A35-A40D-8490D7D63AF8}"/>
                </a:ext>
              </a:extLst>
            </p:cNvPr>
            <p:cNvSpPr txBox="1"/>
            <p:nvPr userDrawn="1"/>
          </p:nvSpPr>
          <p:spPr>
            <a:xfrm>
              <a:off x="6667076" y="1030679"/>
              <a:ext cx="52578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2400" b="1" dirty="0">
                  <a:solidFill>
                    <a:srgbClr val="C9007F"/>
                  </a:solidFill>
                  <a:latin typeface="+mj-lt"/>
                </a:rPr>
                <a:t>00</a:t>
              </a:r>
            </a:p>
          </p:txBody>
        </p:sp>
        <p:sp>
          <p:nvSpPr>
            <p:cNvPr id="7" name="TXTBOKS">
              <a:extLst>
                <a:ext uri="{FF2B5EF4-FFF2-40B4-BE49-F238E27FC236}">
                  <a16:creationId xmlns:a16="http://schemas.microsoft.com/office/drawing/2014/main" id="{5BFB572E-4E59-C0F1-12B6-836B907B3991}"/>
                </a:ext>
              </a:extLst>
            </p:cNvPr>
            <p:cNvSpPr txBox="1"/>
            <p:nvPr userDrawn="1"/>
          </p:nvSpPr>
          <p:spPr>
            <a:xfrm>
              <a:off x="7150230" y="1030679"/>
              <a:ext cx="4245453" cy="732848"/>
            </a:xfrm>
            <a:prstGeom prst="rect">
              <a:avLst/>
            </a:prstGeom>
            <a:noFill/>
          </p:spPr>
          <p:txBody>
            <a:bodyPr wrap="square" lIns="0" tIns="0" rIns="0" bIns="360000" rtlCol="0">
              <a:spAutoFit/>
            </a:bodyPr>
            <a:lstStyle/>
            <a:p>
              <a:r>
                <a:rPr lang="nb-NO" sz="2400" b="0" dirty="0">
                  <a:solidFill>
                    <a:schemeClr val="dk1"/>
                  </a:solidFill>
                  <a:latin typeface="+mj-lt"/>
                </a:rPr>
                <a:t>Tekst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670812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Agenda #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6A68D0DD-151C-7824-1D4C-33FC466FA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964" y="622727"/>
            <a:ext cx="2343422" cy="1325563"/>
          </a:xfrm>
        </p:spPr>
        <p:txBody>
          <a:bodyPr anchor="t"/>
          <a:lstStyle>
            <a:lvl1pPr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46E1044-1C0B-BD3F-772B-DFAA6496B7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0669" y="6338887"/>
            <a:ext cx="680440" cy="226813"/>
          </a:xfrm>
          <a:prstGeom prst="rect">
            <a:avLst/>
          </a:prstGeom>
        </p:spPr>
      </p:pic>
      <p:grpSp>
        <p:nvGrpSpPr>
          <p:cNvPr id="3" name="AGENDA" hidden="1">
            <a:extLst>
              <a:ext uri="{FF2B5EF4-FFF2-40B4-BE49-F238E27FC236}">
                <a16:creationId xmlns:a16="http://schemas.microsoft.com/office/drawing/2014/main" id="{2C5607FA-586D-3E15-9873-4DE4DF9F4172}"/>
              </a:ext>
            </a:extLst>
          </p:cNvPr>
          <p:cNvGrpSpPr/>
          <p:nvPr/>
        </p:nvGrpSpPr>
        <p:grpSpPr>
          <a:xfrm>
            <a:off x="3270051" y="756077"/>
            <a:ext cx="6732930" cy="732848"/>
            <a:chOff x="6667076" y="1030679"/>
            <a:chExt cx="4728607" cy="732848"/>
          </a:xfrm>
        </p:grpSpPr>
        <p:sp>
          <p:nvSpPr>
            <p:cNvPr id="4" name="NRBOKS">
              <a:extLst>
                <a:ext uri="{FF2B5EF4-FFF2-40B4-BE49-F238E27FC236}">
                  <a16:creationId xmlns:a16="http://schemas.microsoft.com/office/drawing/2014/main" id="{68520282-2356-6633-F833-FBFF83042B82}"/>
                </a:ext>
              </a:extLst>
            </p:cNvPr>
            <p:cNvSpPr txBox="1"/>
            <p:nvPr/>
          </p:nvSpPr>
          <p:spPr>
            <a:xfrm>
              <a:off x="6667076" y="1030679"/>
              <a:ext cx="52578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2400" b="1" dirty="0">
                  <a:solidFill>
                    <a:srgbClr val="F57F00"/>
                  </a:solidFill>
                  <a:latin typeface="+mj-lt"/>
                </a:rPr>
                <a:t>00</a:t>
              </a:r>
            </a:p>
          </p:txBody>
        </p:sp>
        <p:sp>
          <p:nvSpPr>
            <p:cNvPr id="5" name="TXTBOKS">
              <a:extLst>
                <a:ext uri="{FF2B5EF4-FFF2-40B4-BE49-F238E27FC236}">
                  <a16:creationId xmlns:a16="http://schemas.microsoft.com/office/drawing/2014/main" id="{FFC0D687-8C6A-17F6-96BF-E3F32A779C38}"/>
                </a:ext>
              </a:extLst>
            </p:cNvPr>
            <p:cNvSpPr txBox="1"/>
            <p:nvPr/>
          </p:nvSpPr>
          <p:spPr>
            <a:xfrm>
              <a:off x="7150230" y="1030679"/>
              <a:ext cx="4245453" cy="732848"/>
            </a:xfrm>
            <a:prstGeom prst="rect">
              <a:avLst/>
            </a:prstGeom>
            <a:noFill/>
          </p:spPr>
          <p:txBody>
            <a:bodyPr wrap="square" lIns="0" tIns="0" rIns="0" bIns="360000" rtlCol="0">
              <a:spAutoFit/>
            </a:bodyPr>
            <a:lstStyle/>
            <a:p>
              <a:r>
                <a:rPr lang="nb-NO" sz="2400" b="0" dirty="0">
                  <a:solidFill>
                    <a:schemeClr val="lt1"/>
                  </a:solidFill>
                  <a:latin typeface="+mj-lt"/>
                </a:rPr>
                <a:t>Tekst</a:t>
              </a:r>
            </a:p>
          </p:txBody>
        </p:sp>
      </p:grpSp>
      <p:pic>
        <p:nvPicPr>
          <p:cNvPr id="6" name="Graphic 5">
            <a:extLst>
              <a:ext uri="{FF2B5EF4-FFF2-40B4-BE49-F238E27FC236}">
                <a16:creationId xmlns:a16="http://schemas.microsoft.com/office/drawing/2014/main" id="{EE9058FE-0F06-BEA3-7A21-12298949D8B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0669" y="6338887"/>
            <a:ext cx="680440" cy="226813"/>
          </a:xfrm>
          <a:prstGeom prst="rect">
            <a:avLst/>
          </a:prstGeom>
        </p:spPr>
      </p:pic>
      <p:grpSp>
        <p:nvGrpSpPr>
          <p:cNvPr id="7" name="AGENDA" hidden="1">
            <a:extLst>
              <a:ext uri="{FF2B5EF4-FFF2-40B4-BE49-F238E27FC236}">
                <a16:creationId xmlns:a16="http://schemas.microsoft.com/office/drawing/2014/main" id="{5BF8B25B-5E0B-75B8-3E28-99EB69F560C6}"/>
              </a:ext>
            </a:extLst>
          </p:cNvPr>
          <p:cNvGrpSpPr/>
          <p:nvPr userDrawn="1"/>
        </p:nvGrpSpPr>
        <p:grpSpPr>
          <a:xfrm>
            <a:off x="3270051" y="756077"/>
            <a:ext cx="6732930" cy="732848"/>
            <a:chOff x="6667076" y="1030679"/>
            <a:chExt cx="4728607" cy="732848"/>
          </a:xfrm>
        </p:grpSpPr>
        <p:sp>
          <p:nvSpPr>
            <p:cNvPr id="9" name="NRBOKS">
              <a:extLst>
                <a:ext uri="{FF2B5EF4-FFF2-40B4-BE49-F238E27FC236}">
                  <a16:creationId xmlns:a16="http://schemas.microsoft.com/office/drawing/2014/main" id="{7B144A40-AF13-F52C-A4F1-ABFD38AABAAB}"/>
                </a:ext>
              </a:extLst>
            </p:cNvPr>
            <p:cNvSpPr txBox="1"/>
            <p:nvPr userDrawn="1"/>
          </p:nvSpPr>
          <p:spPr>
            <a:xfrm>
              <a:off x="6667076" y="1030679"/>
              <a:ext cx="52578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2400" b="1" dirty="0">
                  <a:solidFill>
                    <a:srgbClr val="F57F00"/>
                  </a:solidFill>
                  <a:latin typeface="+mj-lt"/>
                </a:rPr>
                <a:t>00</a:t>
              </a:r>
            </a:p>
          </p:txBody>
        </p:sp>
        <p:sp>
          <p:nvSpPr>
            <p:cNvPr id="10" name="TXTBOKS">
              <a:extLst>
                <a:ext uri="{FF2B5EF4-FFF2-40B4-BE49-F238E27FC236}">
                  <a16:creationId xmlns:a16="http://schemas.microsoft.com/office/drawing/2014/main" id="{E507EF85-24FE-AC58-DC19-196F5D66FD7C}"/>
                </a:ext>
              </a:extLst>
            </p:cNvPr>
            <p:cNvSpPr txBox="1"/>
            <p:nvPr userDrawn="1"/>
          </p:nvSpPr>
          <p:spPr>
            <a:xfrm>
              <a:off x="7150230" y="1030679"/>
              <a:ext cx="4245453" cy="732848"/>
            </a:xfrm>
            <a:prstGeom prst="rect">
              <a:avLst/>
            </a:prstGeom>
            <a:noFill/>
          </p:spPr>
          <p:txBody>
            <a:bodyPr wrap="square" lIns="0" tIns="0" rIns="0" bIns="360000" rtlCol="0">
              <a:spAutoFit/>
            </a:bodyPr>
            <a:lstStyle/>
            <a:p>
              <a:r>
                <a:rPr lang="nb-NO" sz="2400" b="0" dirty="0">
                  <a:solidFill>
                    <a:schemeClr val="lt1"/>
                  </a:solidFill>
                  <a:latin typeface="+mj-lt"/>
                </a:rPr>
                <a:t>Tekst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7310364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>
            <a:extLst>
              <a:ext uri="{FF2B5EF4-FFF2-40B4-BE49-F238E27FC236}">
                <a16:creationId xmlns:a16="http://schemas.microsoft.com/office/drawing/2014/main" id="{6A68D0DD-151C-7824-1D4C-33FC466FA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964" y="594361"/>
            <a:ext cx="6370298" cy="618978"/>
          </a:xfrm>
        </p:spPr>
        <p:txBody>
          <a:bodyPr anchor="t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DF2C6CF-8CBC-4822-FE53-C82032DACF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581900" y="594360"/>
            <a:ext cx="4610100" cy="5501640"/>
          </a:xfrm>
          <a:prstGeom prst="roundRect">
            <a:avLst>
              <a:gd name="adj" fmla="val 1102"/>
            </a:avLst>
          </a:pr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nb-NO"/>
          </a:p>
        </p:txBody>
      </p:sp>
      <p:grpSp>
        <p:nvGrpSpPr>
          <p:cNvPr id="2" name="AGENDA" hidden="1">
            <a:extLst>
              <a:ext uri="{FF2B5EF4-FFF2-40B4-BE49-F238E27FC236}">
                <a16:creationId xmlns:a16="http://schemas.microsoft.com/office/drawing/2014/main" id="{9B68C98A-5DB2-877B-F17C-5C26E670DEBC}"/>
              </a:ext>
            </a:extLst>
          </p:cNvPr>
          <p:cNvGrpSpPr/>
          <p:nvPr/>
        </p:nvGrpSpPr>
        <p:grpSpPr>
          <a:xfrm>
            <a:off x="1279002" y="1699114"/>
            <a:ext cx="5737260" cy="580413"/>
            <a:chOff x="6667076" y="1030679"/>
            <a:chExt cx="5737260" cy="580413"/>
          </a:xfrm>
        </p:grpSpPr>
        <p:sp>
          <p:nvSpPr>
            <p:cNvPr id="3" name="NRBOKS">
              <a:extLst>
                <a:ext uri="{FF2B5EF4-FFF2-40B4-BE49-F238E27FC236}">
                  <a16:creationId xmlns:a16="http://schemas.microsoft.com/office/drawing/2014/main" id="{ED988B60-5A43-61C5-D4DB-2E2CEC8CB19E}"/>
                </a:ext>
              </a:extLst>
            </p:cNvPr>
            <p:cNvSpPr txBox="1"/>
            <p:nvPr/>
          </p:nvSpPr>
          <p:spPr>
            <a:xfrm>
              <a:off x="6667076" y="1030679"/>
              <a:ext cx="52578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2000" b="1" dirty="0">
                  <a:solidFill>
                    <a:srgbClr val="C9007F"/>
                  </a:solidFill>
                  <a:latin typeface="+mj-lt"/>
                </a:rPr>
                <a:t>00</a:t>
              </a:r>
            </a:p>
          </p:txBody>
        </p:sp>
        <p:sp>
          <p:nvSpPr>
            <p:cNvPr id="4" name="TXTBOKS">
              <a:extLst>
                <a:ext uri="{FF2B5EF4-FFF2-40B4-BE49-F238E27FC236}">
                  <a16:creationId xmlns:a16="http://schemas.microsoft.com/office/drawing/2014/main" id="{91108ABA-24AD-A4C5-AFA8-96E6671D6A48}"/>
                </a:ext>
              </a:extLst>
            </p:cNvPr>
            <p:cNvSpPr txBox="1"/>
            <p:nvPr/>
          </p:nvSpPr>
          <p:spPr>
            <a:xfrm>
              <a:off x="7349644" y="1030679"/>
              <a:ext cx="5054692" cy="580413"/>
            </a:xfrm>
            <a:prstGeom prst="rect">
              <a:avLst/>
            </a:prstGeom>
            <a:noFill/>
          </p:spPr>
          <p:txBody>
            <a:bodyPr wrap="square" lIns="0" tIns="0" rIns="0" bIns="270000" rtlCol="0">
              <a:spAutoFit/>
            </a:bodyPr>
            <a:lstStyle/>
            <a:p>
              <a:r>
                <a:rPr lang="nb-NO" sz="2000" b="0" dirty="0">
                  <a:solidFill>
                    <a:schemeClr val="tx1"/>
                  </a:solidFill>
                  <a:latin typeface="+mj-lt"/>
                </a:rPr>
                <a:t>Tekst</a:t>
              </a:r>
            </a:p>
          </p:txBody>
        </p:sp>
      </p:grpSp>
      <p:grpSp>
        <p:nvGrpSpPr>
          <p:cNvPr id="5" name="AGENDA" hidden="1">
            <a:extLst>
              <a:ext uri="{FF2B5EF4-FFF2-40B4-BE49-F238E27FC236}">
                <a16:creationId xmlns:a16="http://schemas.microsoft.com/office/drawing/2014/main" id="{F09293B3-02B2-2997-29AB-D5980E45EE43}"/>
              </a:ext>
            </a:extLst>
          </p:cNvPr>
          <p:cNvGrpSpPr/>
          <p:nvPr userDrawn="1"/>
        </p:nvGrpSpPr>
        <p:grpSpPr>
          <a:xfrm>
            <a:off x="1279002" y="1699114"/>
            <a:ext cx="5737260" cy="580413"/>
            <a:chOff x="6667076" y="1030679"/>
            <a:chExt cx="5737260" cy="580413"/>
          </a:xfrm>
        </p:grpSpPr>
        <p:sp>
          <p:nvSpPr>
            <p:cNvPr id="6" name="NRBOKS">
              <a:extLst>
                <a:ext uri="{FF2B5EF4-FFF2-40B4-BE49-F238E27FC236}">
                  <a16:creationId xmlns:a16="http://schemas.microsoft.com/office/drawing/2014/main" id="{BFA7061F-8F80-244B-115B-7E931A5F1216}"/>
                </a:ext>
              </a:extLst>
            </p:cNvPr>
            <p:cNvSpPr txBox="1"/>
            <p:nvPr userDrawn="1"/>
          </p:nvSpPr>
          <p:spPr>
            <a:xfrm>
              <a:off x="6667076" y="1030679"/>
              <a:ext cx="52578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2000" b="1" dirty="0">
                  <a:solidFill>
                    <a:srgbClr val="C9007F"/>
                  </a:solidFill>
                  <a:latin typeface="+mj-lt"/>
                </a:rPr>
                <a:t>00</a:t>
              </a:r>
            </a:p>
          </p:txBody>
        </p:sp>
        <p:sp>
          <p:nvSpPr>
            <p:cNvPr id="9" name="TXTBOKS">
              <a:extLst>
                <a:ext uri="{FF2B5EF4-FFF2-40B4-BE49-F238E27FC236}">
                  <a16:creationId xmlns:a16="http://schemas.microsoft.com/office/drawing/2014/main" id="{E4CF14A7-598F-7514-4BD2-C02EAA57CEFF}"/>
                </a:ext>
              </a:extLst>
            </p:cNvPr>
            <p:cNvSpPr txBox="1"/>
            <p:nvPr userDrawn="1"/>
          </p:nvSpPr>
          <p:spPr>
            <a:xfrm>
              <a:off x="7349644" y="1030679"/>
              <a:ext cx="5054692" cy="580413"/>
            </a:xfrm>
            <a:prstGeom prst="rect">
              <a:avLst/>
            </a:prstGeom>
            <a:noFill/>
          </p:spPr>
          <p:txBody>
            <a:bodyPr wrap="square" lIns="0" tIns="0" rIns="0" bIns="270000" rtlCol="0">
              <a:spAutoFit/>
            </a:bodyPr>
            <a:lstStyle/>
            <a:p>
              <a:r>
                <a:rPr lang="nb-NO" sz="2000" b="0" dirty="0">
                  <a:solidFill>
                    <a:schemeClr val="tx1"/>
                  </a:solidFill>
                  <a:latin typeface="+mj-lt"/>
                </a:rPr>
                <a:t>Tekst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745456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F88F1F30-40E4-2351-F09B-D61AC3190139}"/>
              </a:ext>
            </a:extLst>
          </p:cNvPr>
          <p:cNvSpPr/>
          <p:nvPr/>
        </p:nvSpPr>
        <p:spPr>
          <a:xfrm>
            <a:off x="6096000" y="585844"/>
            <a:ext cx="6096001" cy="5522118"/>
          </a:xfrm>
          <a:prstGeom prst="roundRect">
            <a:avLst>
              <a:gd name="adj" fmla="val 920"/>
            </a:avLst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b-NO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6A68D0DD-151C-7824-1D4C-33FC466FA2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5964" y="588170"/>
            <a:ext cx="4853136" cy="1126329"/>
          </a:xfrm>
        </p:spPr>
        <p:txBody>
          <a:bodyPr anchor="t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5DF35EB4-4D3F-30DE-8F3E-C657E2C1F02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6113" y="1995854"/>
            <a:ext cx="4852987" cy="411443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nb-NO" dirty="0"/>
              <a:t>Legg inn nye agendapunkter via «Virke»-fanen på verktøylinjen</a:t>
            </a:r>
          </a:p>
        </p:txBody>
      </p:sp>
      <p:grpSp>
        <p:nvGrpSpPr>
          <p:cNvPr id="7" name="AGENDA" hidden="1">
            <a:extLst>
              <a:ext uri="{FF2B5EF4-FFF2-40B4-BE49-F238E27FC236}">
                <a16:creationId xmlns:a16="http://schemas.microsoft.com/office/drawing/2014/main" id="{543A3160-7FD3-31B3-C986-B826DF4C5C3E}"/>
              </a:ext>
            </a:extLst>
          </p:cNvPr>
          <p:cNvGrpSpPr/>
          <p:nvPr/>
        </p:nvGrpSpPr>
        <p:grpSpPr>
          <a:xfrm>
            <a:off x="6667076" y="1030679"/>
            <a:ext cx="4928021" cy="580413"/>
            <a:chOff x="6667076" y="1030679"/>
            <a:chExt cx="4928021" cy="580413"/>
          </a:xfrm>
        </p:grpSpPr>
        <p:sp>
          <p:nvSpPr>
            <p:cNvPr id="4" name="NRBOKS">
              <a:extLst>
                <a:ext uri="{FF2B5EF4-FFF2-40B4-BE49-F238E27FC236}">
                  <a16:creationId xmlns:a16="http://schemas.microsoft.com/office/drawing/2014/main" id="{0C4F2E25-2372-7CD2-4BCE-8E8BAABFC7D7}"/>
                </a:ext>
              </a:extLst>
            </p:cNvPr>
            <p:cNvSpPr txBox="1"/>
            <p:nvPr/>
          </p:nvSpPr>
          <p:spPr>
            <a:xfrm>
              <a:off x="6667076" y="1030679"/>
              <a:ext cx="52578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2000" b="1" dirty="0">
                  <a:solidFill>
                    <a:srgbClr val="F57F00"/>
                  </a:solidFill>
                  <a:latin typeface="+mj-lt"/>
                </a:rPr>
                <a:t>00</a:t>
              </a:r>
            </a:p>
          </p:txBody>
        </p:sp>
        <p:sp>
          <p:nvSpPr>
            <p:cNvPr id="5" name="TXTBOKS">
              <a:extLst>
                <a:ext uri="{FF2B5EF4-FFF2-40B4-BE49-F238E27FC236}">
                  <a16:creationId xmlns:a16="http://schemas.microsoft.com/office/drawing/2014/main" id="{50E0483E-22D0-3A93-4946-E6FA07266D3F}"/>
                </a:ext>
              </a:extLst>
            </p:cNvPr>
            <p:cNvSpPr txBox="1"/>
            <p:nvPr/>
          </p:nvSpPr>
          <p:spPr>
            <a:xfrm>
              <a:off x="7349644" y="1030679"/>
              <a:ext cx="4245453" cy="580413"/>
            </a:xfrm>
            <a:prstGeom prst="rect">
              <a:avLst/>
            </a:prstGeom>
            <a:noFill/>
          </p:spPr>
          <p:txBody>
            <a:bodyPr wrap="square" lIns="0" tIns="0" rIns="0" bIns="270000" rtlCol="0">
              <a:spAutoFit/>
            </a:bodyPr>
            <a:lstStyle/>
            <a:p>
              <a:r>
                <a:rPr lang="nb-NO" sz="2000" b="0" dirty="0">
                  <a:solidFill>
                    <a:schemeClr val="lt1"/>
                  </a:solidFill>
                  <a:latin typeface="+mj-lt"/>
                </a:rPr>
                <a:t>Tekst</a:t>
              </a:r>
            </a:p>
          </p:txBody>
        </p:sp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134773B1-32A5-B5CE-CCEE-9880A36960F3}"/>
              </a:ext>
            </a:extLst>
          </p:cNvPr>
          <p:cNvSpPr/>
          <p:nvPr userDrawn="1"/>
        </p:nvSpPr>
        <p:spPr>
          <a:xfrm>
            <a:off x="6096000" y="585844"/>
            <a:ext cx="6096001" cy="5522118"/>
          </a:xfrm>
          <a:prstGeom prst="roundRect">
            <a:avLst>
              <a:gd name="adj" fmla="val 92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b-NO"/>
          </a:p>
        </p:txBody>
      </p:sp>
      <p:grpSp>
        <p:nvGrpSpPr>
          <p:cNvPr id="3" name="AGENDA" hidden="1">
            <a:extLst>
              <a:ext uri="{FF2B5EF4-FFF2-40B4-BE49-F238E27FC236}">
                <a16:creationId xmlns:a16="http://schemas.microsoft.com/office/drawing/2014/main" id="{49111376-73AC-75BC-C719-F6F4B56CE9B3}"/>
              </a:ext>
            </a:extLst>
          </p:cNvPr>
          <p:cNvGrpSpPr/>
          <p:nvPr userDrawn="1"/>
        </p:nvGrpSpPr>
        <p:grpSpPr>
          <a:xfrm>
            <a:off x="6667076" y="1030679"/>
            <a:ext cx="4928021" cy="580413"/>
            <a:chOff x="6667076" y="1030679"/>
            <a:chExt cx="4928021" cy="580413"/>
          </a:xfrm>
        </p:grpSpPr>
        <p:sp>
          <p:nvSpPr>
            <p:cNvPr id="9" name="NRBOKS">
              <a:extLst>
                <a:ext uri="{FF2B5EF4-FFF2-40B4-BE49-F238E27FC236}">
                  <a16:creationId xmlns:a16="http://schemas.microsoft.com/office/drawing/2014/main" id="{FCA9F7B0-52C3-BD4B-EE51-F62CF178216A}"/>
                </a:ext>
              </a:extLst>
            </p:cNvPr>
            <p:cNvSpPr txBox="1"/>
            <p:nvPr userDrawn="1"/>
          </p:nvSpPr>
          <p:spPr>
            <a:xfrm>
              <a:off x="6667076" y="1030679"/>
              <a:ext cx="525780" cy="307777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2000" b="1" dirty="0">
                  <a:solidFill>
                    <a:srgbClr val="F57F00"/>
                  </a:solidFill>
                  <a:latin typeface="+mj-lt"/>
                </a:rPr>
                <a:t>00</a:t>
              </a:r>
            </a:p>
          </p:txBody>
        </p:sp>
        <p:sp>
          <p:nvSpPr>
            <p:cNvPr id="10" name="TXTBOKS">
              <a:extLst>
                <a:ext uri="{FF2B5EF4-FFF2-40B4-BE49-F238E27FC236}">
                  <a16:creationId xmlns:a16="http://schemas.microsoft.com/office/drawing/2014/main" id="{DCD10295-0C1C-2BD5-68AF-10D54B85D9F9}"/>
                </a:ext>
              </a:extLst>
            </p:cNvPr>
            <p:cNvSpPr txBox="1"/>
            <p:nvPr userDrawn="1"/>
          </p:nvSpPr>
          <p:spPr>
            <a:xfrm>
              <a:off x="7349644" y="1030679"/>
              <a:ext cx="4245453" cy="580413"/>
            </a:xfrm>
            <a:prstGeom prst="rect">
              <a:avLst/>
            </a:prstGeom>
            <a:noFill/>
          </p:spPr>
          <p:txBody>
            <a:bodyPr wrap="square" lIns="0" tIns="0" rIns="0" bIns="270000" rtlCol="0">
              <a:spAutoFit/>
            </a:bodyPr>
            <a:lstStyle/>
            <a:p>
              <a:r>
                <a:rPr lang="nb-NO" sz="2000" b="0" dirty="0">
                  <a:solidFill>
                    <a:schemeClr val="lt1"/>
                  </a:solidFill>
                  <a:latin typeface="+mj-lt"/>
                </a:rPr>
                <a:t>Tekst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36133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ldekkende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C51C773-D880-EEDA-92F7-B8C5307ABB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nb-NO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477DA63-E06E-68C1-747C-F9BEEBF589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0669" y="6338888"/>
            <a:ext cx="680440" cy="226813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80412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Kapittel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4">
            <a:extLst>
              <a:ext uri="{FF2B5EF4-FFF2-40B4-BE49-F238E27FC236}">
                <a16:creationId xmlns:a16="http://schemas.microsoft.com/office/drawing/2014/main" id="{E071E392-D98B-DE06-3D5B-A3A8237196F7}"/>
              </a:ext>
            </a:extLst>
          </p:cNvPr>
          <p:cNvSpPr/>
          <p:nvPr/>
        </p:nvSpPr>
        <p:spPr>
          <a:xfrm>
            <a:off x="1661248" y="1246910"/>
            <a:ext cx="9884844" cy="4752108"/>
          </a:xfrm>
          <a:prstGeom prst="roundRect">
            <a:avLst>
              <a:gd name="adj" fmla="val 1069"/>
            </a:avLst>
          </a:prstGeom>
          <a:solidFill>
            <a:srgbClr val="DBEE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285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9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lan Pro News"/>
              <a:ea typeface="+mn-ea"/>
              <a:cs typeface="+mn-cs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E1642A0-1B94-9C44-5996-B6E7B667E1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00831" y="1612900"/>
            <a:ext cx="7695769" cy="1110557"/>
          </a:xfrm>
        </p:spPr>
        <p:txBody>
          <a:bodyPr anchor="b"/>
          <a:lstStyle/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DD27832B-B12A-A759-5610-77C19881205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200832" y="2971700"/>
            <a:ext cx="7695768" cy="2376488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13">
            <a:extLst>
              <a:ext uri="{FF2B5EF4-FFF2-40B4-BE49-F238E27FC236}">
                <a16:creationId xmlns:a16="http://schemas.microsoft.com/office/drawing/2014/main" id="{2A2AEDB1-0929-F364-66E1-E7DC6B24315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645908" y="647700"/>
            <a:ext cx="2030680" cy="2030680"/>
          </a:xfrm>
          <a:prstGeom prst="roundRect">
            <a:avLst>
              <a:gd name="adj" fmla="val 2502"/>
            </a:avLst>
          </a:prstGeom>
          <a:solidFill>
            <a:schemeClr val="accent3"/>
          </a:solidFill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7200">
                <a:solidFill>
                  <a:srgbClr val="D3D0EB"/>
                </a:solidFill>
              </a:defRPr>
            </a:lvl1pPr>
          </a:lstStyle>
          <a:p>
            <a:pPr lvl="0"/>
            <a:r>
              <a:rPr lang="en-US" dirty="0"/>
              <a:t>X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19749927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ldekkende bilde m tittelbok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C51C773-D880-EEDA-92F7-B8C5307ABB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8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nb-NO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477DA63-E06E-68C1-747C-F9BEEBF589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0669" y="6338888"/>
            <a:ext cx="680440" cy="226813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  <a:endParaRPr lang="nb-NO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1A2C90A-7ED5-497B-257E-C62DD489D7E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50055" y="464343"/>
            <a:ext cx="4861719" cy="1959769"/>
          </a:xfrm>
          <a:prstGeom prst="roundRect">
            <a:avLst>
              <a:gd name="adj" fmla="val 2592"/>
            </a:avLst>
          </a:prstGeom>
          <a:solidFill>
            <a:schemeClr val="lt2"/>
          </a:solidFill>
        </p:spPr>
        <p:txBody>
          <a:bodyPr lIns="216000" tIns="324000" rIns="216000" bIns="324000" anchor="ctr"/>
          <a:lstStyle>
            <a:lvl1pPr marL="0" indent="0">
              <a:lnSpc>
                <a:spcPct val="105000"/>
              </a:lnSpc>
              <a:buNone/>
              <a:defRPr sz="4200" b="1" i="0">
                <a:solidFill>
                  <a:schemeClr val="dk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667321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Heldekkende bilde m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C51C773-D880-EEDA-92F7-B8C5307ABBA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solidFill>
            <a:schemeClr val="bg1">
              <a:lumMod val="65000"/>
            </a:schemeClr>
          </a:solidFill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nb-NO" dirty="0"/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7477DA63-E06E-68C1-747C-F9BEEBF589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0669" y="6338888"/>
            <a:ext cx="680440" cy="226813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  <a:endParaRPr lang="nb-NO" dirty="0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87943C3C-06EB-94FD-41C0-DA8C9E5B14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8769" y="649288"/>
            <a:ext cx="4623005" cy="1600200"/>
          </a:xfrm>
        </p:spPr>
        <p:txBody>
          <a:bodyPr anchor="ctr"/>
          <a:lstStyle>
            <a:lvl1pPr>
              <a:lnSpc>
                <a:spcPct val="105000"/>
              </a:lnSpc>
              <a:defRPr lang="en-US" sz="4200" b="1" i="0" kern="120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1599720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ire bilder og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B8C8FAC-17FB-3D4D-999A-F778B37C3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" y="491170"/>
            <a:ext cx="5190059" cy="1134430"/>
          </a:xfrm>
        </p:spPr>
        <p:txBody>
          <a:bodyPr anchor="t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FC05BBD-573D-AB98-8E7E-2C6C823DE65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690562"/>
            <a:ext cx="6096000" cy="2386013"/>
          </a:xfrm>
          <a:prstGeom prst="roundRect">
            <a:avLst>
              <a:gd name="adj" fmla="val 2129"/>
            </a:avLst>
          </a:prstGeom>
          <a:solidFill>
            <a:schemeClr val="bg1">
              <a:lumMod val="65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nb-NO"/>
          </a:p>
        </p:txBody>
      </p:sp>
      <p:sp>
        <p:nvSpPr>
          <p:cNvPr id="12" name="Picture Placeholder 10">
            <a:extLst>
              <a:ext uri="{FF2B5EF4-FFF2-40B4-BE49-F238E27FC236}">
                <a16:creationId xmlns:a16="http://schemas.microsoft.com/office/drawing/2014/main" id="{10CF64E5-EEA8-5587-F1ED-28168B2C35D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096000" y="3390899"/>
            <a:ext cx="5067300" cy="2657476"/>
          </a:xfrm>
          <a:prstGeom prst="roundRect">
            <a:avLst>
              <a:gd name="adj" fmla="val 1912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nb-NO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E2EB9A72-336F-6308-2D70-C22C3952D1E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943100" y="4200524"/>
            <a:ext cx="3892550" cy="2657476"/>
          </a:xfrm>
          <a:prstGeom prst="roundRect">
            <a:avLst>
              <a:gd name="adj" fmla="val 1912"/>
            </a:avLst>
          </a:prstGeom>
          <a:solidFill>
            <a:schemeClr val="bg1">
              <a:lumMod val="65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nb-NO" dirty="0"/>
          </a:p>
        </p:txBody>
      </p:sp>
      <p:sp>
        <p:nvSpPr>
          <p:cNvPr id="18" name="Picture Placeholder 10">
            <a:extLst>
              <a:ext uri="{FF2B5EF4-FFF2-40B4-BE49-F238E27FC236}">
                <a16:creationId xmlns:a16="http://schemas.microsoft.com/office/drawing/2014/main" id="{53823FF2-7B8A-B1DD-477E-03AC60CA5B9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47700" y="1707355"/>
            <a:ext cx="5187949" cy="2207419"/>
          </a:xfrm>
          <a:prstGeom prst="roundRect">
            <a:avLst>
              <a:gd name="adj" fmla="val 2301"/>
            </a:avLst>
          </a:prstGeom>
          <a:solidFill>
            <a:schemeClr val="bg1">
              <a:lumMod val="65000"/>
            </a:schemeClr>
          </a:solidFill>
        </p:spPr>
        <p:txBody>
          <a:bodyPr/>
          <a:lstStyle/>
          <a:p>
            <a:r>
              <a:rPr lang="en-US"/>
              <a:t>Click icon to add picture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40091430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Fire bilder og tit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05B09BB-626D-7200-DC3B-7D1A42B0605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81738" y="1"/>
            <a:ext cx="5267325" cy="3186113"/>
          </a:xfrm>
          <a:prstGeom prst="roundRect">
            <a:avLst>
              <a:gd name="adj" fmla="val 1594"/>
            </a:avLst>
          </a:prstGeom>
          <a:solidFill>
            <a:schemeClr val="bg1">
              <a:lumMod val="65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nb-NO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4FDD56C-3C04-6259-996C-492B0C0B424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1809191"/>
            <a:ext cx="5670550" cy="4191559"/>
          </a:xfrm>
          <a:prstGeom prst="roundRect">
            <a:avLst>
              <a:gd name="adj" fmla="val 1212"/>
            </a:avLst>
          </a:prstGeom>
          <a:solidFill>
            <a:schemeClr val="bg1">
              <a:lumMod val="65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nb-NO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084AAEC-FDAF-97AE-36A9-8542D2B4FD9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281738" y="3784600"/>
            <a:ext cx="5910262" cy="3073400"/>
          </a:xfrm>
          <a:prstGeom prst="roundRect">
            <a:avLst>
              <a:gd name="adj" fmla="val 1653"/>
            </a:avLst>
          </a:prstGeom>
          <a:solidFill>
            <a:schemeClr val="bg1">
              <a:lumMod val="65000"/>
            </a:schemeClr>
          </a:solidFill>
        </p:spPr>
        <p:txBody>
          <a:bodyPr wrap="square">
            <a:noAutofit/>
          </a:bodyPr>
          <a:lstStyle/>
          <a:p>
            <a:r>
              <a:rPr lang="en-US"/>
              <a:t>Click icon to add picture</a:t>
            </a:r>
            <a:endParaRPr lang="nb-NO"/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588E306-311C-6E66-9CE9-81CD6DEBE2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1" y="491170"/>
            <a:ext cx="5022850" cy="1134430"/>
          </a:xfrm>
        </p:spPr>
        <p:txBody>
          <a:bodyPr anchor="t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45067540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513869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luttside Animasj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191013 Virke Logo Onlyintro_v2">
            <a:hlinkClick r:id="" action="ppaction://media"/>
            <a:extLst>
              <a:ext uri="{FF2B5EF4-FFF2-40B4-BE49-F238E27FC236}">
                <a16:creationId xmlns:a16="http://schemas.microsoft.com/office/drawing/2014/main" id="{F60A8D5E-32EB-9A7D-6780-383F43821816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191013 Virke Logo Onlyintro_v2">
            <a:hlinkClick r:id="" action="ppaction://media"/>
            <a:extLst>
              <a:ext uri="{FF2B5EF4-FFF2-40B4-BE49-F238E27FC236}">
                <a16:creationId xmlns:a16="http://schemas.microsoft.com/office/drawing/2014/main" id="{39741DAF-C4BC-92D2-E9EB-88F485C85923}"/>
              </a:ext>
            </a:extLst>
          </p:cNvPr>
          <p:cNvPicPr>
            <a:picLocks noChangeAspect="1"/>
          </p:cNvPicPr>
          <p:nvPr userDrawn="1"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0301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8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987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987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0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0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21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lingsslide #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B9E5A01-5ABC-BFB6-964E-75520EDB63FC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1" y="583015"/>
            <a:ext cx="12191999" cy="4405843"/>
          </a:xfrm>
          <a:solidFill>
            <a:srgbClr val="DBEEEB"/>
          </a:solidFill>
        </p:spPr>
        <p:txBody>
          <a:bodyPr lIns="0" tIns="0" rIns="0" bIns="0"/>
          <a:lstStyle>
            <a:lvl1pPr marL="0" indent="0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err="1"/>
              <a:t>Klikk</a:t>
            </a:r>
            <a:r>
              <a:rPr lang="en-US" dirty="0"/>
              <a:t> sett inn – </a:t>
            </a:r>
            <a:r>
              <a:rPr lang="en-US" dirty="0" err="1"/>
              <a:t>bilder</a:t>
            </a:r>
            <a:r>
              <a:rPr lang="en-US" dirty="0"/>
              <a:t> – for å </a:t>
            </a:r>
            <a:r>
              <a:rPr lang="en-US" dirty="0" err="1"/>
              <a:t>endre</a:t>
            </a:r>
            <a:r>
              <a:rPr lang="en-US" dirty="0"/>
              <a:t> </a:t>
            </a:r>
            <a:r>
              <a:rPr lang="en-US" dirty="0" err="1"/>
              <a:t>eller</a:t>
            </a:r>
            <a:r>
              <a:rPr lang="en-US" dirty="0"/>
              <a:t> </a:t>
            </a:r>
            <a:r>
              <a:rPr lang="en-US" dirty="0" err="1"/>
              <a:t>sette</a:t>
            </a:r>
            <a:r>
              <a:rPr lang="en-US" dirty="0"/>
              <a:t> inn </a:t>
            </a:r>
            <a:r>
              <a:rPr lang="en-US" dirty="0" err="1"/>
              <a:t>bilde</a:t>
            </a:r>
            <a:endParaRPr lang="nb-NO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73AEC2-B9F6-480C-E71E-26A34DA64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050" y="1354138"/>
            <a:ext cx="10515600" cy="2852737"/>
          </a:xfrm>
        </p:spPr>
        <p:txBody>
          <a:bodyPr anchor="ctr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9674613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lingsslide #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5E3A212-EAF5-A426-5902-9874677DE8B5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653716" y="568819"/>
            <a:ext cx="11538284" cy="4423374"/>
          </a:xfrm>
          <a:prstGeom prst="roundRect">
            <a:avLst>
              <a:gd name="adj" fmla="val 1148"/>
            </a:avLst>
          </a:prstGeom>
          <a:solidFill>
            <a:srgbClr val="DBEEEB"/>
          </a:solidFill>
        </p:spPr>
        <p:txBody>
          <a:bodyPr lIns="91440" tIns="45720" rIns="91440" bIns="45720"/>
          <a:lstStyle>
            <a:lvl1pPr marL="0" indent="0">
              <a:buNone/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 err="1"/>
              <a:t>Klikk</a:t>
            </a:r>
            <a:r>
              <a:rPr lang="en-US" dirty="0"/>
              <a:t> sett inn – </a:t>
            </a:r>
            <a:r>
              <a:rPr lang="en-US" dirty="0" err="1"/>
              <a:t>bilder</a:t>
            </a:r>
            <a:r>
              <a:rPr lang="en-US" dirty="0"/>
              <a:t> – for å </a:t>
            </a:r>
            <a:r>
              <a:rPr lang="en-US" dirty="0" err="1"/>
              <a:t>endre</a:t>
            </a:r>
            <a:r>
              <a:rPr lang="en-US" dirty="0"/>
              <a:t> </a:t>
            </a:r>
            <a:r>
              <a:rPr lang="en-US" dirty="0" err="1"/>
              <a:t>eller</a:t>
            </a:r>
            <a:r>
              <a:rPr lang="en-US" dirty="0"/>
              <a:t> </a:t>
            </a:r>
            <a:r>
              <a:rPr lang="en-US" dirty="0" err="1"/>
              <a:t>sette</a:t>
            </a:r>
            <a:r>
              <a:rPr lang="en-US" dirty="0"/>
              <a:t> inn </a:t>
            </a:r>
            <a:r>
              <a:rPr lang="en-US" dirty="0" err="1"/>
              <a:t>bilde</a:t>
            </a:r>
            <a:endParaRPr lang="nb-NO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73AEC2-B9F6-480C-E71E-26A34DA64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3500" y="1354138"/>
            <a:ext cx="9836150" cy="2852737"/>
          </a:xfrm>
        </p:spPr>
        <p:txBody>
          <a:bodyPr anchor="ctr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735657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Delingsslide #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">
            <a:extLst>
              <a:ext uri="{FF2B5EF4-FFF2-40B4-BE49-F238E27FC236}">
                <a16:creationId xmlns:a16="http://schemas.microsoft.com/office/drawing/2014/main" id="{0D4D3447-D0DE-0FC9-EBD6-37862A6FCCC7}"/>
              </a:ext>
            </a:extLst>
          </p:cNvPr>
          <p:cNvSpPr>
            <a:spLocks noGrp="1"/>
          </p:cNvSpPr>
          <p:nvPr>
            <p:ph type="pic" idx="10" hasCustomPrompt="1"/>
          </p:nvPr>
        </p:nvSpPr>
        <p:spPr>
          <a:xfrm>
            <a:off x="179399" y="179998"/>
            <a:ext cx="11833200" cy="6498000"/>
          </a:xfrm>
          <a:prstGeom prst="roundRect">
            <a:avLst>
              <a:gd name="adj" fmla="val 782"/>
            </a:avLst>
          </a:prstGeom>
          <a:solidFill>
            <a:schemeClr val="accent1"/>
          </a:solidFill>
        </p:spPr>
        <p:txBody>
          <a:bodyPr lIns="0" tIns="0" rIns="0" bIns="0"/>
          <a:lstStyle>
            <a:lvl1pPr marL="0" indent="0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err="1"/>
              <a:t>Klikk</a:t>
            </a:r>
            <a:r>
              <a:rPr lang="en-US" dirty="0"/>
              <a:t> sett inn – </a:t>
            </a:r>
            <a:r>
              <a:rPr lang="en-US" dirty="0" err="1"/>
              <a:t>bilder</a:t>
            </a:r>
            <a:r>
              <a:rPr lang="en-US" dirty="0"/>
              <a:t> – for å </a:t>
            </a:r>
            <a:r>
              <a:rPr lang="en-US" dirty="0" err="1"/>
              <a:t>endre</a:t>
            </a:r>
            <a:r>
              <a:rPr lang="en-US" dirty="0"/>
              <a:t> </a:t>
            </a:r>
            <a:r>
              <a:rPr lang="en-US" dirty="0" err="1"/>
              <a:t>eller</a:t>
            </a:r>
            <a:r>
              <a:rPr lang="en-US" dirty="0"/>
              <a:t> </a:t>
            </a:r>
            <a:r>
              <a:rPr lang="en-US" dirty="0" err="1"/>
              <a:t>sette</a:t>
            </a:r>
            <a:r>
              <a:rPr lang="en-US" dirty="0"/>
              <a:t> inn </a:t>
            </a:r>
            <a:r>
              <a:rPr lang="en-US" dirty="0" err="1"/>
              <a:t>bilde</a:t>
            </a:r>
            <a:endParaRPr lang="nb-NO" dirty="0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6B68563A-3002-654E-8F57-44DB570E44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050" y="1354138"/>
            <a:ext cx="10515600" cy="2852737"/>
          </a:xfrm>
        </p:spPr>
        <p:txBody>
          <a:bodyPr anchor="ctr"/>
          <a:lstStyle>
            <a:lvl1pPr>
              <a:tabLst>
                <a:tab pos="4927600" algn="l"/>
              </a:tabLst>
              <a:defRPr sz="4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5F20357C-7AEA-41E7-7ADA-6968F84F31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50669" y="6338888"/>
            <a:ext cx="680440" cy="226813"/>
          </a:xfr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en-US" dirty="0"/>
              <a:t> 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3733919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lingsslide #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2">
            <a:extLst>
              <a:ext uri="{FF2B5EF4-FFF2-40B4-BE49-F238E27FC236}">
                <a16:creationId xmlns:a16="http://schemas.microsoft.com/office/drawing/2014/main" id="{EF4C6344-6FD1-525D-B6BF-0A40A8B57957}"/>
              </a:ext>
            </a:extLst>
          </p:cNvPr>
          <p:cNvSpPr/>
          <p:nvPr/>
        </p:nvSpPr>
        <p:spPr>
          <a:xfrm flipH="1">
            <a:off x="6096000" y="583015"/>
            <a:ext cx="6096000" cy="4405843"/>
          </a:xfrm>
          <a:custGeom>
            <a:avLst/>
            <a:gdLst>
              <a:gd name="connsiteX0" fmla="*/ 5984136 w 6096000"/>
              <a:gd name="connsiteY0" fmla="*/ 0 h 3958389"/>
              <a:gd name="connsiteX1" fmla="*/ 0 w 6096000"/>
              <a:gd name="connsiteY1" fmla="*/ 0 h 3958389"/>
              <a:gd name="connsiteX2" fmla="*/ 0 w 6096000"/>
              <a:gd name="connsiteY2" fmla="*/ 3958389 h 3958389"/>
              <a:gd name="connsiteX3" fmla="*/ 5984136 w 6096000"/>
              <a:gd name="connsiteY3" fmla="*/ 3958389 h 3958389"/>
              <a:gd name="connsiteX4" fmla="*/ 6096000 w 6096000"/>
              <a:gd name="connsiteY4" fmla="*/ 3846525 h 3958389"/>
              <a:gd name="connsiteX5" fmla="*/ 6096000 w 6096000"/>
              <a:gd name="connsiteY5" fmla="*/ 111864 h 3958389"/>
              <a:gd name="connsiteX6" fmla="*/ 5984136 w 6096000"/>
              <a:gd name="connsiteY6" fmla="*/ 0 h 3958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096000" h="3958389">
                <a:moveTo>
                  <a:pt x="5984136" y="0"/>
                </a:moveTo>
                <a:lnTo>
                  <a:pt x="0" y="0"/>
                </a:lnTo>
                <a:lnTo>
                  <a:pt x="0" y="3958389"/>
                </a:lnTo>
                <a:lnTo>
                  <a:pt x="5984136" y="3958389"/>
                </a:lnTo>
                <a:cubicBezTo>
                  <a:pt x="6045917" y="3958389"/>
                  <a:pt x="6096000" y="3908306"/>
                  <a:pt x="6096000" y="3846525"/>
                </a:cubicBezTo>
                <a:lnTo>
                  <a:pt x="6096000" y="111864"/>
                </a:lnTo>
                <a:cubicBezTo>
                  <a:pt x="6096000" y="50083"/>
                  <a:pt x="6045917" y="0"/>
                  <a:pt x="5984136" y="0"/>
                </a:cubicBezTo>
                <a:close/>
              </a:path>
            </a:pathLst>
          </a:custGeom>
          <a:solidFill>
            <a:srgbClr val="DBEE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nb-NO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4873AEC2-B9F6-480C-E71E-26A34DA640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3143" y="1354138"/>
            <a:ext cx="4630057" cy="2852737"/>
          </a:xfrm>
        </p:spPr>
        <p:txBody>
          <a:bodyPr anchor="ctr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E4ECCC0-32B3-222E-2FAA-DCA22356BD4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748463" y="1354138"/>
            <a:ext cx="4790394" cy="2852737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952875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 innholdsdel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2FBC49-0B00-AB79-A81A-4D68270FB6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38629" y="2017486"/>
            <a:ext cx="5181600" cy="40881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04D610C-8B0D-A18E-138B-CFF80479215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096000" y="622981"/>
            <a:ext cx="6096000" cy="5482676"/>
          </a:xfrm>
          <a:prstGeom prst="roundRect">
            <a:avLst>
              <a:gd name="adj" fmla="val 927"/>
            </a:avLst>
          </a:prstGeom>
          <a:solidFill>
            <a:schemeClr val="accent2"/>
          </a:solid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nb-NO" dirty="0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7618D268-F5E1-5802-87F7-DA6A62B9A8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29" y="622981"/>
            <a:ext cx="5181600" cy="1205819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590913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04D610C-8B0D-A18E-138B-CFF80479215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 flipH="1">
            <a:off x="0" y="622981"/>
            <a:ext cx="5704114" cy="5482676"/>
          </a:xfrm>
          <a:prstGeom prst="roundRect">
            <a:avLst>
              <a:gd name="adj" fmla="val 927"/>
            </a:avLst>
          </a:prstGeom>
          <a:solidFill>
            <a:schemeClr val="accent2"/>
          </a:solid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nb-NO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4041F92C-4D7A-48CF-4234-39F9D3B514EE}"/>
              </a:ext>
            </a:extLst>
          </p:cNvPr>
          <p:cNvSpPr>
            <a:spLocks noGrp="1"/>
          </p:cNvSpPr>
          <p:nvPr>
            <p:ph sz="half" idx="11"/>
          </p:nvPr>
        </p:nvSpPr>
        <p:spPr>
          <a:xfrm>
            <a:off x="6429835" y="2017486"/>
            <a:ext cx="5181600" cy="408817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0FDB52-7AB1-CF1A-1D5E-53E7CC00F2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29835" y="622981"/>
            <a:ext cx="5181600" cy="1205819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2300453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tel, tekst og bil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E85F696-EAB0-94FE-894F-462F2D3D0B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6588" y="1997076"/>
            <a:ext cx="7070498" cy="4098924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b-NO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A7A29C98-6184-38CE-79CA-3F9A3191BF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588" y="506867"/>
            <a:ext cx="7070498" cy="1205819"/>
          </a:xfrm>
        </p:spPr>
        <p:txBody>
          <a:bodyPr anchor="b"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nb-NO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85F88223-8B98-5961-AE7E-6BB646F5F01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08041" y="565485"/>
            <a:ext cx="4083959" cy="5522641"/>
          </a:xfrm>
          <a:prstGeom prst="roundRect">
            <a:avLst>
              <a:gd name="adj" fmla="val 1244"/>
            </a:avLst>
          </a:prstGeom>
          <a:solidFill>
            <a:schemeClr val="bg1">
              <a:lumMod val="7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r>
              <a:rPr lang="en-US"/>
              <a:t>Click icon to add picture</a:t>
            </a:r>
            <a:endParaRPr lang="nb-NO" dirty="0"/>
          </a:p>
        </p:txBody>
      </p:sp>
    </p:spTree>
    <p:extLst>
      <p:ext uri="{BB962C8B-B14F-4D97-AF65-F5344CB8AC3E}">
        <p14:creationId xmlns:p14="http://schemas.microsoft.com/office/powerpoint/2010/main" val="1380038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image" Target="../media/image2.sv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BFFB858-B04E-8B52-F89B-1BC124474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9231" y="1818480"/>
            <a:ext cx="7898969" cy="1325563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/>
          <a:p>
            <a:r>
              <a:rPr lang="nb-NO" dirty="0"/>
              <a:t>Klikk for å redigere tittelstil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DFD774-1E57-74F9-B22E-A777841DFE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59231" y="3439419"/>
            <a:ext cx="4420459" cy="237648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nb-NO" dirty="0"/>
              <a:t>Klikk for å redigere tekststiler i malen</a:t>
            </a:r>
          </a:p>
          <a:p>
            <a:pPr lvl="1"/>
            <a:r>
              <a:rPr lang="nb-NO" dirty="0"/>
              <a:t>Andre nivå</a:t>
            </a:r>
          </a:p>
          <a:p>
            <a:pPr lvl="2"/>
            <a:r>
              <a:rPr lang="nb-NO" dirty="0"/>
              <a:t>Tredje nivå</a:t>
            </a:r>
          </a:p>
          <a:p>
            <a:pPr lvl="3"/>
            <a:r>
              <a:rPr lang="nb-NO" dirty="0"/>
              <a:t>Fjerde nivå</a:t>
            </a:r>
          </a:p>
          <a:p>
            <a:pPr lvl="4"/>
            <a:r>
              <a:rPr lang="nb-NO" dirty="0"/>
              <a:t>Femte nivå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4A40F-6862-DFCF-E9A9-842FC4A757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0" y="7042943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5BDA2-B429-41D8-9077-1EAD8757D653}" type="datetimeFigureOut">
              <a:rPr lang="nb-NO" smtClean="0"/>
              <a:t>17.06.2024</a:t>
            </a:fld>
            <a:endParaRPr lang="nb-NO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C9B3351-DFA7-7483-11CF-9C02709952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814" y="70405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b-NO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44A60D-2365-EE42-27A1-0028ED62D27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9229" y="703738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9D6266-0624-47CB-98B5-007081D60070}" type="slidenum">
              <a:rPr lang="nb-NO" smtClean="0"/>
              <a:t>‹#›</a:t>
            </a:fld>
            <a:endParaRPr lang="nb-NO"/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C18495E3-521F-C60B-15A4-7553FB53A32D}"/>
              </a:ext>
            </a:extLst>
          </p:cNvPr>
          <p:cNvPicPr>
            <a:picLocks noChangeAspect="1"/>
          </p:cNvPicPr>
          <p:nvPr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650669" y="6338886"/>
            <a:ext cx="680449" cy="226813"/>
          </a:xfrm>
          <a:prstGeom prst="rect">
            <a:avLst/>
          </a:prstGeom>
        </p:spPr>
      </p:pic>
      <p:sp>
        <p:nvSpPr>
          <p:cNvPr id="7" name="STKKTTL" hidden="1">
            <a:extLst>
              <a:ext uri="{FF2B5EF4-FFF2-40B4-BE49-F238E27FC236}">
                <a16:creationId xmlns:a16="http://schemas.microsoft.com/office/drawing/2014/main" id="{EB16CB5B-CAEB-C067-DE01-2BF2D59B39F7}"/>
              </a:ext>
            </a:extLst>
          </p:cNvPr>
          <p:cNvSpPr/>
          <p:nvPr/>
        </p:nvSpPr>
        <p:spPr>
          <a:xfrm>
            <a:off x="9868428" y="305094"/>
            <a:ext cx="2323572" cy="517404"/>
          </a:xfrm>
          <a:prstGeom prst="rect">
            <a:avLst/>
          </a:prstGeom>
          <a:solidFill>
            <a:srgbClr val="DBEE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0" tIns="180000" rIns="180000" bIns="180000" rtlCol="0" anchor="ctr">
            <a:spAutoFit/>
          </a:bodyPr>
          <a:lstStyle/>
          <a:p>
            <a:pPr algn="r"/>
            <a:r>
              <a:rPr lang="en-US" sz="1000" dirty="0" err="1">
                <a:solidFill>
                  <a:schemeClr val="tx1"/>
                </a:solidFill>
                <a:latin typeface="+mn-lt"/>
              </a:rPr>
              <a:t>Kapittel</a:t>
            </a:r>
            <a:r>
              <a:rPr lang="en-US" sz="1000" dirty="0">
                <a:solidFill>
                  <a:schemeClr val="tx1"/>
                </a:solidFill>
                <a:latin typeface="+mn-lt"/>
              </a:rPr>
              <a:t> / </a:t>
            </a:r>
            <a:r>
              <a:rPr lang="en-US" sz="1000" dirty="0" err="1">
                <a:solidFill>
                  <a:schemeClr val="tx1"/>
                </a:solidFill>
                <a:latin typeface="+mn-lt"/>
              </a:rPr>
              <a:t>temainformasjon</a:t>
            </a:r>
            <a:endParaRPr lang="en-US" sz="1000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8" name="Graphic 7">
            <a:extLst>
              <a:ext uri="{FF2B5EF4-FFF2-40B4-BE49-F238E27FC236}">
                <a16:creationId xmlns:a16="http://schemas.microsoft.com/office/drawing/2014/main" id="{B7498926-B104-80DA-C691-B0859B71CCCB}"/>
              </a:ext>
            </a:extLst>
          </p:cNvPr>
          <p:cNvPicPr>
            <a:picLocks noChangeAspect="1"/>
          </p:cNvPicPr>
          <p:nvPr userDrawn="1"/>
        </p:nvPicPr>
        <p:blipFill>
          <a:blip r:embed="rId27">
            <a:extLst>
              <a:ext uri="{96DAC541-7B7A-43D3-8B79-37D633B846F1}">
                <asvg:svgBlip xmlns:asvg="http://schemas.microsoft.com/office/drawing/2016/SVG/main" r:embed="rId28"/>
              </a:ext>
            </a:extLst>
          </a:blip>
          <a:stretch>
            <a:fillRect/>
          </a:stretch>
        </p:blipFill>
        <p:spPr>
          <a:xfrm>
            <a:off x="650669" y="6338886"/>
            <a:ext cx="680449" cy="226813"/>
          </a:xfrm>
          <a:prstGeom prst="rect">
            <a:avLst/>
          </a:prstGeom>
        </p:spPr>
      </p:pic>
      <p:sp>
        <p:nvSpPr>
          <p:cNvPr id="10" name="STKKTTL" hidden="1">
            <a:extLst>
              <a:ext uri="{FF2B5EF4-FFF2-40B4-BE49-F238E27FC236}">
                <a16:creationId xmlns:a16="http://schemas.microsoft.com/office/drawing/2014/main" id="{397CCFFE-17E6-8E11-AFB9-F72F4CFC7257}"/>
              </a:ext>
            </a:extLst>
          </p:cNvPr>
          <p:cNvSpPr/>
          <p:nvPr userDrawn="1"/>
        </p:nvSpPr>
        <p:spPr>
          <a:xfrm>
            <a:off x="9868428" y="305094"/>
            <a:ext cx="2323572" cy="517404"/>
          </a:xfrm>
          <a:prstGeom prst="rect">
            <a:avLst/>
          </a:prstGeom>
          <a:solidFill>
            <a:srgbClr val="DBEEE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360000" tIns="180000" rIns="180000" bIns="180000" rtlCol="0" anchor="ctr">
            <a:spAutoFit/>
          </a:bodyPr>
          <a:lstStyle/>
          <a:p>
            <a:pPr algn="r"/>
            <a:r>
              <a:rPr lang="en-US" sz="1000" dirty="0" err="1">
                <a:solidFill>
                  <a:schemeClr val="tx1"/>
                </a:solidFill>
                <a:latin typeface="+mn-lt"/>
              </a:rPr>
              <a:t>Kapittel</a:t>
            </a:r>
            <a:r>
              <a:rPr lang="en-US" sz="1000" dirty="0">
                <a:solidFill>
                  <a:schemeClr val="tx1"/>
                </a:solidFill>
                <a:latin typeface="+mn-lt"/>
              </a:rPr>
              <a:t> / </a:t>
            </a:r>
            <a:r>
              <a:rPr lang="en-US" sz="1000" dirty="0" err="1">
                <a:solidFill>
                  <a:schemeClr val="tx1"/>
                </a:solidFill>
                <a:latin typeface="+mn-lt"/>
              </a:rPr>
              <a:t>temainformasjon</a:t>
            </a:r>
            <a:endParaRPr lang="en-US" sz="10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3329456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  <p:sldLayoutId id="2147483696" r:id="rId18"/>
    <p:sldLayoutId id="2147483697" r:id="rId19"/>
    <p:sldLayoutId id="2147483698" r:id="rId20"/>
    <p:sldLayoutId id="2147483699" r:id="rId21"/>
    <p:sldLayoutId id="2147483700" r:id="rId22"/>
    <p:sldLayoutId id="2147483701" r:id="rId23"/>
    <p:sldLayoutId id="2147483702" r:id="rId24"/>
    <p:sldLayoutId id="2147483703" r:id="rId25"/>
  </p:sldLayoutIdLst>
  <p:txStyles>
    <p:titleStyle>
      <a:lvl1pPr algn="l" defTabSz="914400" rtl="0" eaLnBrk="1" latinLnBrk="0" hangingPunct="1">
        <a:lnSpc>
          <a:spcPct val="101000"/>
        </a:lnSpc>
        <a:spcBef>
          <a:spcPct val="0"/>
        </a:spcBef>
        <a:buNone/>
        <a:defRPr sz="4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4025" indent="-454025" algn="l" defTabSz="914400" rtl="0" eaLnBrk="1" latinLnBrk="0" hangingPunct="1">
        <a:lnSpc>
          <a:spcPct val="130000"/>
        </a:lnSpc>
        <a:spcBef>
          <a:spcPts val="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b-N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2160" userDrawn="1">
          <p15:clr>
            <a:srgbClr val="F26B43"/>
          </p15:clr>
        </p15:guide>
        <p15:guide id="4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hyperlink" Target="https://virke.sharepoint.com/sites/Startsiden/Bildebank/Forms/AllItems.aspx?id=%2Fsites%2FStartsiden%2FBildebank%2F2%2E%20Illustrasjoner&amp;viewid=bf026004%2D8c03%2D466c%2Db3f1%2D3103eb60f3a1" TargetMode="External"/><Relationship Id="rId3" Type="http://schemas.openxmlformats.org/officeDocument/2006/relationships/image" Target="../media/image29.emf"/><Relationship Id="rId7" Type="http://schemas.openxmlformats.org/officeDocument/2006/relationships/image" Target="../media/image33.emf"/><Relationship Id="rId12" Type="http://schemas.openxmlformats.org/officeDocument/2006/relationships/image" Target="../media/image38.png"/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32.emf"/><Relationship Id="rId11" Type="http://schemas.openxmlformats.org/officeDocument/2006/relationships/image" Target="../media/image37.png"/><Relationship Id="rId5" Type="http://schemas.openxmlformats.org/officeDocument/2006/relationships/image" Target="../media/image31.emf"/><Relationship Id="rId10" Type="http://schemas.openxmlformats.org/officeDocument/2006/relationships/image" Target="../media/image36.png"/><Relationship Id="rId4" Type="http://schemas.openxmlformats.org/officeDocument/2006/relationships/image" Target="../media/image30.emf"/><Relationship Id="rId9" Type="http://schemas.openxmlformats.org/officeDocument/2006/relationships/image" Target="../media/image35.png"/><Relationship Id="rId14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image" Target="../media/image49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12" Type="http://schemas.openxmlformats.org/officeDocument/2006/relationships/image" Target="../media/image48.png"/><Relationship Id="rId2" Type="http://schemas.openxmlformats.org/officeDocument/2006/relationships/hyperlink" Target="https://virke.sharepoint.com/sites/Startsiden/Bildebank/Forms/AllItems.aspx?id=%2Fsites%2FStartsiden%2FBildebank%2FBilder%20du%20kan%20bruke%20til%20ppt%5Fweb%5Ffb%5F%2B%2B%2B%2FVirke%20%2D%20kontor%20og%20milj%C3%B8&amp;viewid=bf026004%2D8c03%2D466c%2Db3f1%2D3103eb60f3a1" TargetMode="External"/><Relationship Id="rId16" Type="http://schemas.openxmlformats.org/officeDocument/2006/relationships/image" Target="../media/image52.jpe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42.jpeg"/><Relationship Id="rId11" Type="http://schemas.openxmlformats.org/officeDocument/2006/relationships/image" Target="../media/image47.jpeg"/><Relationship Id="rId5" Type="http://schemas.openxmlformats.org/officeDocument/2006/relationships/image" Target="../media/image41.jpeg"/><Relationship Id="rId15" Type="http://schemas.openxmlformats.org/officeDocument/2006/relationships/image" Target="../media/image51.jpeg"/><Relationship Id="rId10" Type="http://schemas.openxmlformats.org/officeDocument/2006/relationships/image" Target="../media/image46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Relationship Id="rId14" Type="http://schemas.openxmlformats.org/officeDocument/2006/relationships/image" Target="../media/image50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13" Type="http://schemas.openxmlformats.org/officeDocument/2006/relationships/image" Target="../media/image63.png"/><Relationship Id="rId3" Type="http://schemas.openxmlformats.org/officeDocument/2006/relationships/image" Target="../media/image53.png"/><Relationship Id="rId7" Type="http://schemas.openxmlformats.org/officeDocument/2006/relationships/image" Target="../media/image57.png"/><Relationship Id="rId12" Type="http://schemas.openxmlformats.org/officeDocument/2006/relationships/image" Target="../media/image62.png"/><Relationship Id="rId17" Type="http://schemas.openxmlformats.org/officeDocument/2006/relationships/image" Target="../media/image67.png"/><Relationship Id="rId2" Type="http://schemas.openxmlformats.org/officeDocument/2006/relationships/hyperlink" Target="https://virke.sharepoint.com/sites/Startsiden/Bildebank/Forms/AllItems.aspx?id=%2Fsites%2FStartsiden%2FBildebank%2F2%2E%20Illustrasjoner%2FFor%20Virke%20%28virke%2Eno%2C%20markedsmateriell%2C%20presentasjoner%20m%2Em%29%2FIKONER&amp;viewid=bf026004%2D8c03%2D466c%2Db3f1%2D3103eb60f3a1" TargetMode="External"/><Relationship Id="rId16" Type="http://schemas.openxmlformats.org/officeDocument/2006/relationships/image" Target="../media/image66.png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56.png"/><Relationship Id="rId11" Type="http://schemas.openxmlformats.org/officeDocument/2006/relationships/image" Target="../media/image61.png"/><Relationship Id="rId5" Type="http://schemas.openxmlformats.org/officeDocument/2006/relationships/image" Target="../media/image55.png"/><Relationship Id="rId15" Type="http://schemas.openxmlformats.org/officeDocument/2006/relationships/image" Target="../media/image65.png"/><Relationship Id="rId10" Type="http://schemas.openxmlformats.org/officeDocument/2006/relationships/image" Target="../media/image60.png"/><Relationship Id="rId4" Type="http://schemas.openxmlformats.org/officeDocument/2006/relationships/image" Target="../media/image54.png"/><Relationship Id="rId9" Type="http://schemas.openxmlformats.org/officeDocument/2006/relationships/image" Target="../media/image59.png"/><Relationship Id="rId14" Type="http://schemas.openxmlformats.org/officeDocument/2006/relationships/image" Target="../media/image6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virke.sharepoint.com/sites/Startsiden/Bildebank/Forms/AllItems.aspx?id=%2Fsites%2FStartsiden%2FBildebank%2F2%2E%20Illustrasjoner&amp;viewid=bf026004%2D8c03%2D466c%2Db3f1%2D3103eb60f3a1" TargetMode="External"/><Relationship Id="rId2" Type="http://schemas.openxmlformats.org/officeDocument/2006/relationships/hyperlink" Target="https://merkevare.virke.no/" TargetMode="Externa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20.pn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12" Type="http://schemas.openxmlformats.org/officeDocument/2006/relationships/image" Target="../media/image19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3.png"/><Relationship Id="rId11" Type="http://schemas.openxmlformats.org/officeDocument/2006/relationships/image" Target="../media/image18.png"/><Relationship Id="rId5" Type="http://schemas.openxmlformats.org/officeDocument/2006/relationships/image" Target="../media/image12.png"/><Relationship Id="rId10" Type="http://schemas.openxmlformats.org/officeDocument/2006/relationships/image" Target="../media/image17.png"/><Relationship Id="rId4" Type="http://schemas.openxmlformats.org/officeDocument/2006/relationships/image" Target="../media/image11.png"/><Relationship Id="rId9" Type="http://schemas.openxmlformats.org/officeDocument/2006/relationships/image" Target="../media/image16.png"/><Relationship Id="rId1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4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tel 2">
            <a:extLst>
              <a:ext uri="{FF2B5EF4-FFF2-40B4-BE49-F238E27FC236}">
                <a16:creationId xmlns:a16="http://schemas.microsoft.com/office/drawing/2014/main" id="{A077BB68-3153-7C74-1E39-E94229D2CC57}"/>
              </a:ext>
            </a:extLst>
          </p:cNvPr>
          <p:cNvSpPr txBox="1">
            <a:spLocks/>
          </p:cNvSpPr>
          <p:nvPr/>
        </p:nvSpPr>
        <p:spPr>
          <a:xfrm>
            <a:off x="2395560" y="2798618"/>
            <a:ext cx="9617040" cy="3767316"/>
          </a:xfrm>
          <a:prstGeom prst="roundRect">
            <a:avLst>
              <a:gd name="adj" fmla="val 2134"/>
            </a:avLst>
          </a:prstGeom>
          <a:solidFill>
            <a:srgbClr val="DBEEEB"/>
          </a:solidFill>
        </p:spPr>
        <p:txBody>
          <a:bodyPr vert="horz" wrap="square" lIns="0" tIns="0" rIns="0" bIns="0" rtlCol="0" anchor="ctr" anchorCtr="0">
            <a:normAutofit/>
          </a:bodyPr>
          <a:lstStyle>
            <a:lvl1pPr algn="ctr" defTabSz="914537" rtl="0" eaLnBrk="1" latinLnBrk="0" hangingPunct="1">
              <a:lnSpc>
                <a:spcPts val="6400"/>
              </a:lnSpc>
              <a:spcBef>
                <a:spcPct val="0"/>
              </a:spcBef>
              <a:buNone/>
              <a:defRPr sz="5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537" rtl="0" eaLnBrk="1" fontAlgn="auto" latinLnBrk="0" hangingPunct="1">
              <a:lnSpc>
                <a:spcPts val="6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lan Pro"/>
                <a:ea typeface="+mj-ea"/>
                <a:cs typeface="+mj-cs"/>
              </a:rPr>
              <a:t> </a:t>
            </a:r>
          </a:p>
        </p:txBody>
      </p:sp>
      <p:sp>
        <p:nvSpPr>
          <p:cNvPr id="3" name="Tittel 2">
            <a:extLst>
              <a:ext uri="{FF2B5EF4-FFF2-40B4-BE49-F238E27FC236}">
                <a16:creationId xmlns:a16="http://schemas.microsoft.com/office/drawing/2014/main" id="{BCE1C3A5-E75A-2E75-55A2-A43645C27CB3}"/>
              </a:ext>
            </a:extLst>
          </p:cNvPr>
          <p:cNvSpPr txBox="1">
            <a:spLocks/>
          </p:cNvSpPr>
          <p:nvPr/>
        </p:nvSpPr>
        <p:spPr>
          <a:xfrm>
            <a:off x="179400" y="179998"/>
            <a:ext cx="8659800" cy="4599723"/>
          </a:xfrm>
          <a:prstGeom prst="roundRect">
            <a:avLst>
              <a:gd name="adj" fmla="val 1316"/>
            </a:avLst>
          </a:prstGeom>
          <a:solidFill>
            <a:srgbClr val="00544F"/>
          </a:solidFill>
        </p:spPr>
        <p:txBody>
          <a:bodyPr vert="horz" wrap="square" lIns="0" tIns="0" rIns="0" bIns="0" rtlCol="0" anchor="ctr" anchorCtr="0">
            <a:normAutofit/>
          </a:bodyPr>
          <a:lstStyle>
            <a:lvl1pPr algn="ctr" defTabSz="914537" rtl="0" eaLnBrk="1" latinLnBrk="0" hangingPunct="1">
              <a:lnSpc>
                <a:spcPts val="6400"/>
              </a:lnSpc>
              <a:spcBef>
                <a:spcPct val="0"/>
              </a:spcBef>
              <a:buNone/>
              <a:defRPr sz="54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537" rtl="0" eaLnBrk="1" fontAlgn="auto" latinLnBrk="0" hangingPunct="1">
              <a:lnSpc>
                <a:spcPts val="64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5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lan Pro"/>
                <a:ea typeface="+mj-ea"/>
                <a:cs typeface="+mj-cs"/>
              </a:rPr>
              <a:t> 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4203A96-F86D-0CD3-E154-5903FE1504CB}"/>
              </a:ext>
            </a:extLst>
          </p:cNvPr>
          <p:cNvSpPr txBox="1">
            <a:spLocks/>
          </p:cNvSpPr>
          <p:nvPr/>
        </p:nvSpPr>
        <p:spPr>
          <a:xfrm>
            <a:off x="615297" y="601579"/>
            <a:ext cx="7548184" cy="352641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101000"/>
              </a:lnSpc>
              <a:spcBef>
                <a:spcPct val="0"/>
              </a:spcBef>
              <a:buNone/>
              <a:defRPr sz="4800" b="1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1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lan Pro"/>
                <a:ea typeface="+mj-ea"/>
                <a:cs typeface="+mj-cs"/>
              </a:rPr>
              <a:t>VIRKE </a:t>
            </a:r>
            <a:br>
              <a:rPr kumimoji="0" lang="nb-NO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lan Pro"/>
                <a:ea typeface="+mj-ea"/>
                <a:cs typeface="+mj-cs"/>
              </a:rPr>
            </a:br>
            <a:r>
              <a:rPr kumimoji="0" lang="nb-NO" sz="4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lan Pro"/>
                <a:ea typeface="+mj-ea"/>
                <a:cs typeface="+mj-cs"/>
              </a:rPr>
              <a:t>2024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824CAD25-86ED-ED70-454C-2906606EC2B6}"/>
              </a:ext>
            </a:extLst>
          </p:cNvPr>
          <p:cNvSpPr txBox="1">
            <a:spLocks/>
          </p:cNvSpPr>
          <p:nvPr/>
        </p:nvSpPr>
        <p:spPr>
          <a:xfrm>
            <a:off x="3048000" y="5084748"/>
            <a:ext cx="8492691" cy="1171673"/>
          </a:xfrm>
          <a:prstGeom prst="rect">
            <a:avLst/>
          </a:prstGeom>
        </p:spPr>
        <p:txBody>
          <a:bodyPr/>
          <a:lstStyle>
            <a:lvl1pPr marL="454025" indent="-4540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lan Pro News"/>
                <a:ea typeface="+mn-ea"/>
                <a:cs typeface="+mn-cs"/>
              </a:rPr>
              <a:t>Presentasjonsmal</a:t>
            </a: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b-NO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lan Pro News"/>
                <a:ea typeface="+mn-ea"/>
                <a:cs typeface="+mn-cs"/>
              </a:rPr>
              <a:t>April 2024</a:t>
            </a:r>
            <a:endParaRPr kumimoji="0" lang="nb-NO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lan Pro New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98644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Bilde 1" descr="Et bilde som inneholder innendørs, person, bord, penn&#10;&#10;Automatisk generert beskrivelse">
            <a:extLst>
              <a:ext uri="{FF2B5EF4-FFF2-40B4-BE49-F238E27FC236}">
                <a16:creationId xmlns:a16="http://schemas.microsoft.com/office/drawing/2014/main" id="{A61F6019-83E5-98AE-DF46-B852BDEE5F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oundRect">
            <a:avLst>
              <a:gd name="adj" fmla="val 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BBE0E3"/>
                </a:solidFill>
              </a14:hiddenFill>
            </a:ext>
            <a:ext uri="{91240B29-F687-4F45-9708-019B960494DF}">
              <a14:hiddenLine xmlns:a14="http://schemas.microsoft.com/office/drawing/2010/main">
                <a:solidFill>
                  <a:prstClr val="black"/>
                </a:solidFill>
              </a14:hiddenLine>
            </a:ext>
          </a:extLst>
        </p:spPr>
      </p:pic>
      <p:sp>
        <p:nvSpPr>
          <p:cNvPr id="3" name="Rectangle 10">
            <a:extLst>
              <a:ext uri="{FF2B5EF4-FFF2-40B4-BE49-F238E27FC236}">
                <a16:creationId xmlns:a16="http://schemas.microsoft.com/office/drawing/2014/main" id="{BEAAFD78-C185-FC62-26CF-D9F6D7920D2F}"/>
              </a:ext>
            </a:extLst>
          </p:cNvPr>
          <p:cNvSpPr/>
          <p:nvPr/>
        </p:nvSpPr>
        <p:spPr>
          <a:xfrm rot="5400000">
            <a:off x="1743076" y="-1743076"/>
            <a:ext cx="6858001" cy="10344153"/>
          </a:xfrm>
          <a:prstGeom prst="roundRect">
            <a:avLst>
              <a:gd name="adj" fmla="val 0"/>
            </a:avLst>
          </a:prstGeom>
          <a:gradFill>
            <a:gsLst>
              <a:gs pos="0">
                <a:sysClr val="windowText" lastClr="000000">
                  <a:alpha val="0"/>
                </a:sysClr>
              </a:gs>
              <a:gs pos="72000">
                <a:sysClr val="windowText" lastClr="000000">
                  <a:alpha val="73741"/>
                </a:sysClr>
              </a:gs>
            </a:gsLst>
            <a:lin ang="54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2285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9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lan Pro News"/>
              <a:ea typeface="+mn-ea"/>
              <a:cs typeface="+mn-cs"/>
            </a:endParaRPr>
          </a:p>
        </p:txBody>
      </p:sp>
      <p:sp>
        <p:nvSpPr>
          <p:cNvPr id="4" name="TekstSylinder 3">
            <a:extLst>
              <a:ext uri="{FF2B5EF4-FFF2-40B4-BE49-F238E27FC236}">
                <a16:creationId xmlns:a16="http://schemas.microsoft.com/office/drawing/2014/main" id="{3A0EDEB6-94A2-8C37-85B4-12DED7CC7609}"/>
              </a:ext>
            </a:extLst>
          </p:cNvPr>
          <p:cNvSpPr txBox="1"/>
          <p:nvPr/>
        </p:nvSpPr>
        <p:spPr>
          <a:xfrm>
            <a:off x="659769" y="2274838"/>
            <a:ext cx="5079889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537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36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j-lt"/>
              </a:rPr>
              <a:t>Virke tilbyr verktøy og tjenester som forenkler hverdagen for våre medlemmer</a:t>
            </a:r>
          </a:p>
        </p:txBody>
      </p:sp>
    </p:spTree>
    <p:extLst>
      <p:ext uri="{BB962C8B-B14F-4D97-AF65-F5344CB8AC3E}">
        <p14:creationId xmlns:p14="http://schemas.microsoft.com/office/powerpoint/2010/main" val="15901847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122">
            <a:extLst>
              <a:ext uri="{FF2B5EF4-FFF2-40B4-BE49-F238E27FC236}">
                <a16:creationId xmlns:a16="http://schemas.microsoft.com/office/drawing/2014/main" id="{49845C32-8854-BE4F-3F0E-4B12F4D176BA}"/>
              </a:ext>
            </a:extLst>
          </p:cNvPr>
          <p:cNvSpPr/>
          <p:nvPr/>
        </p:nvSpPr>
        <p:spPr>
          <a:xfrm>
            <a:off x="3519285" y="2050951"/>
            <a:ext cx="1018118" cy="1018118"/>
          </a:xfrm>
          <a:prstGeom prst="ellipse">
            <a:avLst/>
          </a:prstGeom>
          <a:solidFill>
            <a:sysClr val="window" lastClr="FFFFFF"/>
          </a:solidFill>
          <a:ln w="127000" cap="flat" cmpd="sng" algn="ctr">
            <a:solidFill>
              <a:srgbClr val="F9CFE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cxnSp>
        <p:nvCxnSpPr>
          <p:cNvPr id="4" name="Straight Connector 18">
            <a:extLst>
              <a:ext uri="{FF2B5EF4-FFF2-40B4-BE49-F238E27FC236}">
                <a16:creationId xmlns:a16="http://schemas.microsoft.com/office/drawing/2014/main" id="{22B4DF9F-D06B-739A-D55C-D32B5EE1FE68}"/>
              </a:ext>
            </a:extLst>
          </p:cNvPr>
          <p:cNvCxnSpPr>
            <a:stCxn id="14" idx="4"/>
            <a:endCxn id="19" idx="0"/>
          </p:cNvCxnSpPr>
          <p:nvPr/>
        </p:nvCxnSpPr>
        <p:spPr>
          <a:xfrm>
            <a:off x="1960688" y="3797078"/>
            <a:ext cx="0" cy="374293"/>
          </a:xfrm>
          <a:prstGeom prst="line">
            <a:avLst/>
          </a:prstGeom>
          <a:noFill/>
          <a:ln w="25400" cap="flat" cmpd="sng" algn="ctr">
            <a:solidFill>
              <a:srgbClr val="404040"/>
            </a:solidFill>
            <a:prstDash val="solid"/>
            <a:miter lim="800000"/>
          </a:ln>
          <a:effectLst/>
        </p:spPr>
      </p:cxnSp>
      <p:cxnSp>
        <p:nvCxnSpPr>
          <p:cNvPr id="5" name="Straight Connector 163">
            <a:extLst>
              <a:ext uri="{FF2B5EF4-FFF2-40B4-BE49-F238E27FC236}">
                <a16:creationId xmlns:a16="http://schemas.microsoft.com/office/drawing/2014/main" id="{D21E01E4-0EA5-367A-4C0B-B116B5511407}"/>
              </a:ext>
            </a:extLst>
          </p:cNvPr>
          <p:cNvCxnSpPr/>
          <p:nvPr/>
        </p:nvCxnSpPr>
        <p:spPr>
          <a:xfrm>
            <a:off x="4028344" y="3069069"/>
            <a:ext cx="0" cy="374293"/>
          </a:xfrm>
          <a:prstGeom prst="line">
            <a:avLst/>
          </a:prstGeom>
          <a:noFill/>
          <a:ln w="25400" cap="flat" cmpd="sng" algn="ctr">
            <a:solidFill>
              <a:srgbClr val="404040"/>
            </a:solidFill>
            <a:prstDash val="solid"/>
            <a:miter lim="800000"/>
          </a:ln>
          <a:effectLst/>
        </p:spPr>
      </p:cxnSp>
      <p:cxnSp>
        <p:nvCxnSpPr>
          <p:cNvPr id="6" name="Straight Connector 164">
            <a:extLst>
              <a:ext uri="{FF2B5EF4-FFF2-40B4-BE49-F238E27FC236}">
                <a16:creationId xmlns:a16="http://schemas.microsoft.com/office/drawing/2014/main" id="{D6617123-E77C-F67E-6A0E-57EF8138AAC3}"/>
              </a:ext>
            </a:extLst>
          </p:cNvPr>
          <p:cNvCxnSpPr/>
          <p:nvPr/>
        </p:nvCxnSpPr>
        <p:spPr>
          <a:xfrm>
            <a:off x="6096000" y="3797078"/>
            <a:ext cx="0" cy="374293"/>
          </a:xfrm>
          <a:prstGeom prst="line">
            <a:avLst/>
          </a:prstGeom>
          <a:noFill/>
          <a:ln w="25400" cap="flat" cmpd="sng" algn="ctr">
            <a:solidFill>
              <a:srgbClr val="404040"/>
            </a:solidFill>
            <a:prstDash val="solid"/>
            <a:miter lim="800000"/>
          </a:ln>
          <a:effectLst/>
        </p:spPr>
      </p:cxnSp>
      <p:cxnSp>
        <p:nvCxnSpPr>
          <p:cNvPr id="7" name="Straight Connector 165">
            <a:extLst>
              <a:ext uri="{FF2B5EF4-FFF2-40B4-BE49-F238E27FC236}">
                <a16:creationId xmlns:a16="http://schemas.microsoft.com/office/drawing/2014/main" id="{C4D43966-B581-F714-33CD-9E8A7089429A}"/>
              </a:ext>
            </a:extLst>
          </p:cNvPr>
          <p:cNvCxnSpPr/>
          <p:nvPr/>
        </p:nvCxnSpPr>
        <p:spPr>
          <a:xfrm>
            <a:off x="8163655" y="3132017"/>
            <a:ext cx="0" cy="374293"/>
          </a:xfrm>
          <a:prstGeom prst="line">
            <a:avLst/>
          </a:prstGeom>
          <a:noFill/>
          <a:ln w="25400" cap="flat" cmpd="sng" algn="ctr">
            <a:solidFill>
              <a:srgbClr val="404040"/>
            </a:solidFill>
            <a:prstDash val="solid"/>
            <a:miter lim="800000"/>
          </a:ln>
          <a:effectLst/>
        </p:spPr>
      </p:cxnSp>
      <p:cxnSp>
        <p:nvCxnSpPr>
          <p:cNvPr id="8" name="Straight Connector 166">
            <a:extLst>
              <a:ext uri="{FF2B5EF4-FFF2-40B4-BE49-F238E27FC236}">
                <a16:creationId xmlns:a16="http://schemas.microsoft.com/office/drawing/2014/main" id="{291D9C63-E84E-2F3C-D346-DFCF28808DEE}"/>
              </a:ext>
            </a:extLst>
          </p:cNvPr>
          <p:cNvCxnSpPr/>
          <p:nvPr/>
        </p:nvCxnSpPr>
        <p:spPr>
          <a:xfrm>
            <a:off x="10231312" y="3797078"/>
            <a:ext cx="0" cy="374293"/>
          </a:xfrm>
          <a:prstGeom prst="line">
            <a:avLst/>
          </a:prstGeom>
          <a:noFill/>
          <a:ln w="25400" cap="flat" cmpd="sng" algn="ctr">
            <a:solidFill>
              <a:srgbClr val="404040"/>
            </a:solidFill>
            <a:prstDash val="solid"/>
            <a:miter lim="800000"/>
          </a:ln>
          <a:effectLst/>
        </p:spPr>
      </p:cxnSp>
      <p:sp>
        <p:nvSpPr>
          <p:cNvPr id="9" name="Rounded Rectangle 116">
            <a:extLst>
              <a:ext uri="{FF2B5EF4-FFF2-40B4-BE49-F238E27FC236}">
                <a16:creationId xmlns:a16="http://schemas.microsoft.com/office/drawing/2014/main" id="{9F908C1A-C47D-C63D-85D3-5DC527443361}"/>
              </a:ext>
            </a:extLst>
          </p:cNvPr>
          <p:cNvSpPr/>
          <p:nvPr/>
        </p:nvSpPr>
        <p:spPr>
          <a:xfrm>
            <a:off x="9092892" y="3506310"/>
            <a:ext cx="2276841" cy="227820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0" name="Rounded Rectangle 115">
            <a:extLst>
              <a:ext uri="{FF2B5EF4-FFF2-40B4-BE49-F238E27FC236}">
                <a16:creationId xmlns:a16="http://schemas.microsoft.com/office/drawing/2014/main" id="{DB904FC1-C88D-2FF4-9DA9-E86DDDAC15B2}"/>
              </a:ext>
            </a:extLst>
          </p:cNvPr>
          <p:cNvSpPr/>
          <p:nvPr/>
        </p:nvSpPr>
        <p:spPr>
          <a:xfrm>
            <a:off x="7025235" y="3506310"/>
            <a:ext cx="2276841" cy="227820"/>
          </a:xfrm>
          <a:prstGeom prst="roundRect">
            <a:avLst>
              <a:gd name="adj" fmla="val 50000"/>
            </a:avLst>
          </a:prstGeom>
          <a:solidFill>
            <a:srgbClr val="DBEEE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1" name="Rounded Rectangle 114">
            <a:extLst>
              <a:ext uri="{FF2B5EF4-FFF2-40B4-BE49-F238E27FC236}">
                <a16:creationId xmlns:a16="http://schemas.microsoft.com/office/drawing/2014/main" id="{94B3CD99-D83C-CB60-3B49-64CC43011E9C}"/>
              </a:ext>
            </a:extLst>
          </p:cNvPr>
          <p:cNvSpPr/>
          <p:nvPr/>
        </p:nvSpPr>
        <p:spPr>
          <a:xfrm>
            <a:off x="4957580" y="3506310"/>
            <a:ext cx="2276841" cy="227820"/>
          </a:xfrm>
          <a:prstGeom prst="roundRect">
            <a:avLst>
              <a:gd name="adj" fmla="val 50000"/>
            </a:avLst>
          </a:prstGeom>
          <a:solidFill>
            <a:srgbClr val="FFF7E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2" name="Rounded Rectangle 111">
            <a:extLst>
              <a:ext uri="{FF2B5EF4-FFF2-40B4-BE49-F238E27FC236}">
                <a16:creationId xmlns:a16="http://schemas.microsoft.com/office/drawing/2014/main" id="{3765A9A3-8DAE-7705-0E43-3C56A04A8D49}"/>
              </a:ext>
            </a:extLst>
          </p:cNvPr>
          <p:cNvSpPr/>
          <p:nvPr/>
        </p:nvSpPr>
        <p:spPr>
          <a:xfrm>
            <a:off x="2889924" y="3506310"/>
            <a:ext cx="2276841" cy="227820"/>
          </a:xfrm>
          <a:prstGeom prst="roundRect">
            <a:avLst>
              <a:gd name="adj" fmla="val 50000"/>
            </a:avLst>
          </a:prstGeom>
          <a:solidFill>
            <a:srgbClr val="BFBFB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3" name="Rounded Rectangle 9">
            <a:extLst>
              <a:ext uri="{FF2B5EF4-FFF2-40B4-BE49-F238E27FC236}">
                <a16:creationId xmlns:a16="http://schemas.microsoft.com/office/drawing/2014/main" id="{0996FE11-5D76-609D-4C34-87B49871718E}"/>
              </a:ext>
            </a:extLst>
          </p:cNvPr>
          <p:cNvSpPr/>
          <p:nvPr/>
        </p:nvSpPr>
        <p:spPr>
          <a:xfrm>
            <a:off x="822268" y="3506310"/>
            <a:ext cx="2276841" cy="227820"/>
          </a:xfrm>
          <a:prstGeom prst="roundRect">
            <a:avLst>
              <a:gd name="adj" fmla="val 50000"/>
            </a:avLst>
          </a:prstGeom>
          <a:solidFill>
            <a:srgbClr val="F9CFE3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4" name="Oval 14">
            <a:extLst>
              <a:ext uri="{FF2B5EF4-FFF2-40B4-BE49-F238E27FC236}">
                <a16:creationId xmlns:a16="http://schemas.microsoft.com/office/drawing/2014/main" id="{6A0CEBF9-8F8C-9D55-01E4-685ECC698FA7}"/>
              </a:ext>
            </a:extLst>
          </p:cNvPr>
          <p:cNvSpPr/>
          <p:nvPr/>
        </p:nvSpPr>
        <p:spPr>
          <a:xfrm>
            <a:off x="1783830" y="3443362"/>
            <a:ext cx="353716" cy="353716"/>
          </a:xfrm>
          <a:prstGeom prst="ellipse">
            <a:avLst/>
          </a:prstGeom>
          <a:solidFill>
            <a:sysClr val="window" lastClr="FFFFFF"/>
          </a:solidFill>
          <a:ln w="127000" cap="flat" cmpd="sng" algn="ctr">
            <a:solidFill>
              <a:srgbClr val="BFBFB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5" name="Oval 117">
            <a:extLst>
              <a:ext uri="{FF2B5EF4-FFF2-40B4-BE49-F238E27FC236}">
                <a16:creationId xmlns:a16="http://schemas.microsoft.com/office/drawing/2014/main" id="{20E36156-D35A-947C-7B58-F511DD38964E}"/>
              </a:ext>
            </a:extLst>
          </p:cNvPr>
          <p:cNvSpPr/>
          <p:nvPr/>
        </p:nvSpPr>
        <p:spPr>
          <a:xfrm>
            <a:off x="3851486" y="3443362"/>
            <a:ext cx="353716" cy="353716"/>
          </a:xfrm>
          <a:prstGeom prst="ellipse">
            <a:avLst/>
          </a:prstGeom>
          <a:solidFill>
            <a:sysClr val="window" lastClr="FFFFFF"/>
          </a:solidFill>
          <a:ln w="127000" cap="flat" cmpd="sng" algn="ctr">
            <a:solidFill>
              <a:srgbClr val="F9CFE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6" name="Oval 118">
            <a:extLst>
              <a:ext uri="{FF2B5EF4-FFF2-40B4-BE49-F238E27FC236}">
                <a16:creationId xmlns:a16="http://schemas.microsoft.com/office/drawing/2014/main" id="{0986D40C-5D11-2645-210E-CA9C7BA8D823}"/>
              </a:ext>
            </a:extLst>
          </p:cNvPr>
          <p:cNvSpPr/>
          <p:nvPr/>
        </p:nvSpPr>
        <p:spPr>
          <a:xfrm>
            <a:off x="5919142" y="3443362"/>
            <a:ext cx="353716" cy="353716"/>
          </a:xfrm>
          <a:prstGeom prst="ellipse">
            <a:avLst/>
          </a:prstGeom>
          <a:solidFill>
            <a:sysClr val="window" lastClr="FFFFFF"/>
          </a:solidFill>
          <a:ln w="127000" cap="flat" cmpd="sng" algn="ctr">
            <a:solidFill>
              <a:srgbClr val="DBEEE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7" name="Oval 119">
            <a:extLst>
              <a:ext uri="{FF2B5EF4-FFF2-40B4-BE49-F238E27FC236}">
                <a16:creationId xmlns:a16="http://schemas.microsoft.com/office/drawing/2014/main" id="{38D4F321-37AD-59AB-78FF-CCD9A7143C08}"/>
              </a:ext>
            </a:extLst>
          </p:cNvPr>
          <p:cNvSpPr/>
          <p:nvPr/>
        </p:nvSpPr>
        <p:spPr>
          <a:xfrm>
            <a:off x="7986797" y="3443362"/>
            <a:ext cx="353716" cy="353716"/>
          </a:xfrm>
          <a:prstGeom prst="ellipse">
            <a:avLst/>
          </a:prstGeom>
          <a:solidFill>
            <a:sysClr val="window" lastClr="FFFFFF"/>
          </a:solidFill>
          <a:ln w="127000" cap="flat" cmpd="sng" algn="ctr">
            <a:solidFill>
              <a:srgbClr val="BFBFB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8" name="Oval 120">
            <a:extLst>
              <a:ext uri="{FF2B5EF4-FFF2-40B4-BE49-F238E27FC236}">
                <a16:creationId xmlns:a16="http://schemas.microsoft.com/office/drawing/2014/main" id="{FB22513E-E5ED-63E9-B098-6136CC4FC6E0}"/>
              </a:ext>
            </a:extLst>
          </p:cNvPr>
          <p:cNvSpPr/>
          <p:nvPr/>
        </p:nvSpPr>
        <p:spPr>
          <a:xfrm>
            <a:off x="10054454" y="3443362"/>
            <a:ext cx="353716" cy="353716"/>
          </a:xfrm>
          <a:prstGeom prst="ellipse">
            <a:avLst/>
          </a:prstGeom>
          <a:solidFill>
            <a:sysClr val="window" lastClr="FFFFFF"/>
          </a:solidFill>
          <a:ln w="127000" cap="flat" cmpd="sng" algn="ctr">
            <a:solidFill>
              <a:srgbClr val="F9CFE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19" name="Oval 121">
            <a:extLst>
              <a:ext uri="{FF2B5EF4-FFF2-40B4-BE49-F238E27FC236}">
                <a16:creationId xmlns:a16="http://schemas.microsoft.com/office/drawing/2014/main" id="{88BEEFDF-AA59-AD10-2CFC-B6F5FBD823E0}"/>
              </a:ext>
            </a:extLst>
          </p:cNvPr>
          <p:cNvSpPr/>
          <p:nvPr/>
        </p:nvSpPr>
        <p:spPr>
          <a:xfrm>
            <a:off x="1451629" y="4171371"/>
            <a:ext cx="1018118" cy="1018118"/>
          </a:xfrm>
          <a:prstGeom prst="ellipse">
            <a:avLst/>
          </a:prstGeom>
          <a:solidFill>
            <a:sysClr val="window" lastClr="FFFFFF"/>
          </a:solidFill>
          <a:ln w="127000" cap="flat" cmpd="sng" algn="ctr">
            <a:solidFill>
              <a:sysClr val="window" lastClr="FFFFFF">
                <a:lumMod val="75000"/>
              </a:sys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0" name="Oval 123">
            <a:extLst>
              <a:ext uri="{FF2B5EF4-FFF2-40B4-BE49-F238E27FC236}">
                <a16:creationId xmlns:a16="http://schemas.microsoft.com/office/drawing/2014/main" id="{89B93609-1A1E-C0EF-9C17-FC1B31738543}"/>
              </a:ext>
            </a:extLst>
          </p:cNvPr>
          <p:cNvSpPr/>
          <p:nvPr/>
        </p:nvSpPr>
        <p:spPr>
          <a:xfrm>
            <a:off x="5586941" y="4171371"/>
            <a:ext cx="1018118" cy="1018118"/>
          </a:xfrm>
          <a:prstGeom prst="ellipse">
            <a:avLst/>
          </a:prstGeom>
          <a:solidFill>
            <a:sysClr val="window" lastClr="FFFFFF"/>
          </a:solidFill>
          <a:ln w="127000" cap="flat" cmpd="sng" algn="ctr">
            <a:solidFill>
              <a:srgbClr val="DBEEEB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1" name="Oval 124">
            <a:extLst>
              <a:ext uri="{FF2B5EF4-FFF2-40B4-BE49-F238E27FC236}">
                <a16:creationId xmlns:a16="http://schemas.microsoft.com/office/drawing/2014/main" id="{F1F5E72E-1C3D-7800-D398-35D0AEF7B324}"/>
              </a:ext>
            </a:extLst>
          </p:cNvPr>
          <p:cNvSpPr/>
          <p:nvPr/>
        </p:nvSpPr>
        <p:spPr>
          <a:xfrm>
            <a:off x="9722253" y="4171371"/>
            <a:ext cx="1018118" cy="1018118"/>
          </a:xfrm>
          <a:prstGeom prst="ellipse">
            <a:avLst/>
          </a:prstGeom>
          <a:solidFill>
            <a:sysClr val="window" lastClr="FFFFFF"/>
          </a:solidFill>
          <a:ln w="127000" cap="flat" cmpd="sng" algn="ctr">
            <a:solidFill>
              <a:srgbClr val="F9CFE3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2" name="Oval 125">
            <a:extLst>
              <a:ext uri="{FF2B5EF4-FFF2-40B4-BE49-F238E27FC236}">
                <a16:creationId xmlns:a16="http://schemas.microsoft.com/office/drawing/2014/main" id="{F5D6A1AA-8208-5234-5F19-5EF536E82F4D}"/>
              </a:ext>
            </a:extLst>
          </p:cNvPr>
          <p:cNvSpPr/>
          <p:nvPr/>
        </p:nvSpPr>
        <p:spPr>
          <a:xfrm>
            <a:off x="7654596" y="2050951"/>
            <a:ext cx="1018118" cy="1018118"/>
          </a:xfrm>
          <a:prstGeom prst="ellipse">
            <a:avLst/>
          </a:prstGeom>
          <a:solidFill>
            <a:sysClr val="window" lastClr="FFFFFF"/>
          </a:solidFill>
          <a:ln w="127000" cap="flat" cmpd="sng" algn="ctr">
            <a:solidFill>
              <a:srgbClr val="BFBFB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ea typeface="+mn-ea"/>
              <a:cs typeface="+mn-cs"/>
            </a:endParaRPr>
          </a:p>
        </p:txBody>
      </p:sp>
      <p:sp>
        <p:nvSpPr>
          <p:cNvPr id="23" name="Text Placeholder 39">
            <a:extLst>
              <a:ext uri="{FF2B5EF4-FFF2-40B4-BE49-F238E27FC236}">
                <a16:creationId xmlns:a16="http://schemas.microsoft.com/office/drawing/2014/main" id="{7232EEBE-C564-08D1-3CC4-CD12F9F2DC98}"/>
              </a:ext>
            </a:extLst>
          </p:cNvPr>
          <p:cNvSpPr txBox="1">
            <a:spLocks/>
          </p:cNvSpPr>
          <p:nvPr/>
        </p:nvSpPr>
        <p:spPr>
          <a:xfrm>
            <a:off x="967154" y="2283783"/>
            <a:ext cx="1977476" cy="443149"/>
          </a:xfrm>
          <a:prstGeom prst="rect">
            <a:avLst/>
          </a:prstGeom>
        </p:spPr>
        <p:txBody>
          <a:bodyPr anchor="b"/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cap="all" spc="5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/>
              <a:t>tekst</a:t>
            </a:r>
          </a:p>
        </p:txBody>
      </p:sp>
      <p:sp>
        <p:nvSpPr>
          <p:cNvPr id="24" name="Text Placeholder 41">
            <a:extLst>
              <a:ext uri="{FF2B5EF4-FFF2-40B4-BE49-F238E27FC236}">
                <a16:creationId xmlns:a16="http://schemas.microsoft.com/office/drawing/2014/main" id="{CB24EA87-158F-DA68-398B-B5557AF1F523}"/>
              </a:ext>
            </a:extLst>
          </p:cNvPr>
          <p:cNvSpPr txBox="1">
            <a:spLocks/>
          </p:cNvSpPr>
          <p:nvPr/>
        </p:nvSpPr>
        <p:spPr>
          <a:xfrm>
            <a:off x="967153" y="2851446"/>
            <a:ext cx="1977477" cy="455359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/>
              <a:t>Klikk for å redigere tekststiler i malen</a:t>
            </a:r>
          </a:p>
        </p:txBody>
      </p:sp>
      <p:sp>
        <p:nvSpPr>
          <p:cNvPr id="25" name="Text Placeholder 39">
            <a:extLst>
              <a:ext uri="{FF2B5EF4-FFF2-40B4-BE49-F238E27FC236}">
                <a16:creationId xmlns:a16="http://schemas.microsoft.com/office/drawing/2014/main" id="{F4B8434C-C8DE-9DBF-FA60-1029575CB13B}"/>
              </a:ext>
            </a:extLst>
          </p:cNvPr>
          <p:cNvSpPr txBox="1">
            <a:spLocks/>
          </p:cNvSpPr>
          <p:nvPr/>
        </p:nvSpPr>
        <p:spPr>
          <a:xfrm>
            <a:off x="5109012" y="2286470"/>
            <a:ext cx="1977476" cy="443149"/>
          </a:xfrm>
          <a:prstGeom prst="rect">
            <a:avLst/>
          </a:prstGeom>
        </p:spPr>
        <p:txBody>
          <a:bodyPr anchor="b"/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cap="all" spc="5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/>
              <a:t>tekst</a:t>
            </a:r>
          </a:p>
        </p:txBody>
      </p:sp>
      <p:sp>
        <p:nvSpPr>
          <p:cNvPr id="26" name="Text Placeholder 41">
            <a:extLst>
              <a:ext uri="{FF2B5EF4-FFF2-40B4-BE49-F238E27FC236}">
                <a16:creationId xmlns:a16="http://schemas.microsoft.com/office/drawing/2014/main" id="{63653E09-2981-8454-0F38-CE8E49AA683A}"/>
              </a:ext>
            </a:extLst>
          </p:cNvPr>
          <p:cNvSpPr txBox="1">
            <a:spLocks/>
          </p:cNvSpPr>
          <p:nvPr/>
        </p:nvSpPr>
        <p:spPr>
          <a:xfrm>
            <a:off x="5109011" y="2854133"/>
            <a:ext cx="1977477" cy="455359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/>
              <a:t>Klikk for å redigere tekststiler i malen</a:t>
            </a:r>
          </a:p>
        </p:txBody>
      </p:sp>
      <p:sp>
        <p:nvSpPr>
          <p:cNvPr id="27" name="Text Placeholder 39">
            <a:extLst>
              <a:ext uri="{FF2B5EF4-FFF2-40B4-BE49-F238E27FC236}">
                <a16:creationId xmlns:a16="http://schemas.microsoft.com/office/drawing/2014/main" id="{AFFDAB07-C16E-8E7A-F817-6ACE827A5FE5}"/>
              </a:ext>
            </a:extLst>
          </p:cNvPr>
          <p:cNvSpPr txBox="1">
            <a:spLocks/>
          </p:cNvSpPr>
          <p:nvPr/>
        </p:nvSpPr>
        <p:spPr>
          <a:xfrm>
            <a:off x="9232038" y="2282112"/>
            <a:ext cx="1977476" cy="443149"/>
          </a:xfrm>
          <a:prstGeom prst="rect">
            <a:avLst/>
          </a:prstGeom>
        </p:spPr>
        <p:txBody>
          <a:bodyPr anchor="b"/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cap="all" spc="5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/>
              <a:t>tekst</a:t>
            </a:r>
          </a:p>
        </p:txBody>
      </p:sp>
      <p:sp>
        <p:nvSpPr>
          <p:cNvPr id="28" name="Text Placeholder 41">
            <a:extLst>
              <a:ext uri="{FF2B5EF4-FFF2-40B4-BE49-F238E27FC236}">
                <a16:creationId xmlns:a16="http://schemas.microsoft.com/office/drawing/2014/main" id="{E393C149-881B-6A7D-39F4-6A4CC39F0B6D}"/>
              </a:ext>
            </a:extLst>
          </p:cNvPr>
          <p:cNvSpPr txBox="1">
            <a:spLocks/>
          </p:cNvSpPr>
          <p:nvPr/>
        </p:nvSpPr>
        <p:spPr>
          <a:xfrm>
            <a:off x="9232037" y="2849775"/>
            <a:ext cx="1977477" cy="455359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/>
              <a:t>Klikk for å redigere tekststiler i malen</a:t>
            </a:r>
          </a:p>
        </p:txBody>
      </p:sp>
      <p:sp>
        <p:nvSpPr>
          <p:cNvPr id="29" name="Text Placeholder 39">
            <a:extLst>
              <a:ext uri="{FF2B5EF4-FFF2-40B4-BE49-F238E27FC236}">
                <a16:creationId xmlns:a16="http://schemas.microsoft.com/office/drawing/2014/main" id="{07E76D95-EA0B-BC9B-CB8B-CB73C445A205}"/>
              </a:ext>
            </a:extLst>
          </p:cNvPr>
          <p:cNvSpPr txBox="1">
            <a:spLocks/>
          </p:cNvSpPr>
          <p:nvPr/>
        </p:nvSpPr>
        <p:spPr>
          <a:xfrm>
            <a:off x="7174917" y="3968282"/>
            <a:ext cx="1977476" cy="340205"/>
          </a:xfrm>
          <a:prstGeom prst="rect">
            <a:avLst/>
          </a:prstGeom>
        </p:spPr>
        <p:txBody>
          <a:bodyPr anchor="b"/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cap="all" spc="5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/>
              <a:t>tekst</a:t>
            </a:r>
          </a:p>
        </p:txBody>
      </p:sp>
      <p:sp>
        <p:nvSpPr>
          <p:cNvPr id="30" name="Text Placeholder 41">
            <a:extLst>
              <a:ext uri="{FF2B5EF4-FFF2-40B4-BE49-F238E27FC236}">
                <a16:creationId xmlns:a16="http://schemas.microsoft.com/office/drawing/2014/main" id="{3A76261D-3A3C-8E2F-656E-FEFD4232CEDE}"/>
              </a:ext>
            </a:extLst>
          </p:cNvPr>
          <p:cNvSpPr txBox="1">
            <a:spLocks/>
          </p:cNvSpPr>
          <p:nvPr/>
        </p:nvSpPr>
        <p:spPr>
          <a:xfrm>
            <a:off x="7174916" y="4433001"/>
            <a:ext cx="1977477" cy="455359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/>
              <a:t>Klikk for å redigere tekststiler i malen</a:t>
            </a:r>
          </a:p>
        </p:txBody>
      </p:sp>
      <p:sp>
        <p:nvSpPr>
          <p:cNvPr id="31" name="Text Placeholder 39">
            <a:extLst>
              <a:ext uri="{FF2B5EF4-FFF2-40B4-BE49-F238E27FC236}">
                <a16:creationId xmlns:a16="http://schemas.microsoft.com/office/drawing/2014/main" id="{3AF85B5F-0148-C684-0B70-0EB4BAF316EA}"/>
              </a:ext>
            </a:extLst>
          </p:cNvPr>
          <p:cNvSpPr txBox="1">
            <a:spLocks/>
          </p:cNvSpPr>
          <p:nvPr/>
        </p:nvSpPr>
        <p:spPr>
          <a:xfrm>
            <a:off x="3030236" y="3962943"/>
            <a:ext cx="1977476" cy="340205"/>
          </a:xfrm>
          <a:prstGeom prst="rect">
            <a:avLst/>
          </a:prstGeom>
        </p:spPr>
        <p:txBody>
          <a:bodyPr anchor="b"/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1600" b="1" kern="1200" cap="all" spc="5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/>
              <a:t>tekst</a:t>
            </a:r>
          </a:p>
        </p:txBody>
      </p:sp>
      <p:sp>
        <p:nvSpPr>
          <p:cNvPr id="32" name="Text Placeholder 41">
            <a:extLst>
              <a:ext uri="{FF2B5EF4-FFF2-40B4-BE49-F238E27FC236}">
                <a16:creationId xmlns:a16="http://schemas.microsoft.com/office/drawing/2014/main" id="{02867F38-1564-1E9A-2C59-C3613E37F415}"/>
              </a:ext>
            </a:extLst>
          </p:cNvPr>
          <p:cNvSpPr txBox="1">
            <a:spLocks/>
          </p:cNvSpPr>
          <p:nvPr/>
        </p:nvSpPr>
        <p:spPr>
          <a:xfrm>
            <a:off x="3030235" y="4427662"/>
            <a:ext cx="1977477" cy="455359"/>
          </a:xfrm>
          <a:prstGeom prst="rect">
            <a:avLst/>
          </a:prstGeom>
        </p:spPr>
        <p:txBody>
          <a:bodyPr/>
          <a:lstStyle>
            <a:lvl1pPr marL="0" indent="0" algn="ctr" defTabSz="914400" rtl="0" eaLnBrk="1" latinLnBrk="0" hangingPunct="1">
              <a:lnSpc>
                <a:spcPct val="105000"/>
              </a:lnSpc>
              <a:spcBef>
                <a:spcPts val="0"/>
              </a:spcBef>
              <a:buFont typeface="Arial" panose="020B0604020202020204" pitchFamily="34" charset="0"/>
              <a:buNone/>
              <a:defRPr sz="1200" kern="1200">
                <a:solidFill>
                  <a:srgbClr val="595959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/>
              <a:t>Klikk for å redigere tekststiler i malen</a:t>
            </a:r>
          </a:p>
        </p:txBody>
      </p:sp>
      <p:sp>
        <p:nvSpPr>
          <p:cNvPr id="33" name="Text Placeholder 51">
            <a:extLst>
              <a:ext uri="{FF2B5EF4-FFF2-40B4-BE49-F238E27FC236}">
                <a16:creationId xmlns:a16="http://schemas.microsoft.com/office/drawing/2014/main" id="{F9AD07F6-C72B-B710-DF04-8070D81D5CC2}"/>
              </a:ext>
            </a:extLst>
          </p:cNvPr>
          <p:cNvSpPr txBox="1">
            <a:spLocks/>
          </p:cNvSpPr>
          <p:nvPr/>
        </p:nvSpPr>
        <p:spPr>
          <a:xfrm>
            <a:off x="3445163" y="1572964"/>
            <a:ext cx="1163782" cy="311275"/>
          </a:xfrm>
          <a:prstGeom prst="rect">
            <a:avLst/>
          </a:prstGeom>
        </p:spPr>
        <p:txBody>
          <a:bodyPr anchor="b"/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b="1" kern="12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 err="1"/>
              <a:t>xxxx</a:t>
            </a:r>
            <a:endParaRPr lang="nb-NO"/>
          </a:p>
        </p:txBody>
      </p:sp>
      <p:sp>
        <p:nvSpPr>
          <p:cNvPr id="34" name="Text Placeholder 51">
            <a:extLst>
              <a:ext uri="{FF2B5EF4-FFF2-40B4-BE49-F238E27FC236}">
                <a16:creationId xmlns:a16="http://schemas.microsoft.com/office/drawing/2014/main" id="{C2C49DFB-A0AB-5E22-DC6D-4934CC3CB07C}"/>
              </a:ext>
            </a:extLst>
          </p:cNvPr>
          <p:cNvSpPr txBox="1">
            <a:spLocks/>
          </p:cNvSpPr>
          <p:nvPr/>
        </p:nvSpPr>
        <p:spPr>
          <a:xfrm>
            <a:off x="7583057" y="1576557"/>
            <a:ext cx="1163782" cy="311275"/>
          </a:xfrm>
          <a:prstGeom prst="rect">
            <a:avLst/>
          </a:prstGeom>
        </p:spPr>
        <p:txBody>
          <a:bodyPr anchor="b"/>
          <a:lstStyle>
            <a:lvl1pPr marL="0" indent="0" algn="ctr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None/>
              <a:defRPr sz="15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b-NO"/>
              <a:t>xxxx</a:t>
            </a:r>
          </a:p>
        </p:txBody>
      </p:sp>
    </p:spTree>
    <p:extLst>
      <p:ext uri="{BB962C8B-B14F-4D97-AF65-F5344CB8AC3E}">
        <p14:creationId xmlns:p14="http://schemas.microsoft.com/office/powerpoint/2010/main" val="6409166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DBEBEA4-C7D3-75A0-B54B-66B37D60F761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8242" y="733875"/>
            <a:ext cx="1946191" cy="142274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9609204-F822-9673-3E16-08E9BAF77F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68256" y="733875"/>
            <a:ext cx="1788389" cy="172421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BEDBEBA-8325-E91C-ADF8-6DA94A3100A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2526" y="551581"/>
            <a:ext cx="1679017" cy="172584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CFF98EB-D16E-C9E6-E2EC-037F48F48A54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2495" y="2337615"/>
            <a:ext cx="1823356" cy="151840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46E010A-7033-B866-A1A6-20A4B16ECA60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6439" y="4309843"/>
            <a:ext cx="1789230" cy="109081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62B4737-A6AA-9488-0D0E-986373959AD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12491" y="2377970"/>
            <a:ext cx="2014041" cy="1259933"/>
          </a:xfrm>
          <a:prstGeom prst="rect">
            <a:avLst/>
          </a:prstGeom>
        </p:spPr>
      </p:pic>
      <p:pic>
        <p:nvPicPr>
          <p:cNvPr id="8" name="Bilde 4" descr="Et bilde som inneholder klær, Dans, person, tegnefilm&#10;&#10;Automatisk generert beskrivelse">
            <a:extLst>
              <a:ext uri="{FF2B5EF4-FFF2-40B4-BE49-F238E27FC236}">
                <a16:creationId xmlns:a16="http://schemas.microsoft.com/office/drawing/2014/main" id="{D9FBD70E-0BD0-B36F-E388-7B61EE5E2634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11238" y="3889069"/>
            <a:ext cx="1909400" cy="1881140"/>
          </a:xfrm>
          <a:prstGeom prst="rect">
            <a:avLst/>
          </a:prstGeom>
        </p:spPr>
      </p:pic>
      <p:pic>
        <p:nvPicPr>
          <p:cNvPr id="9" name="Bilde 6" descr="Et bilde som inneholder tegnefilm, klær&#10;&#10;Automatisk generert beskrivelse">
            <a:extLst>
              <a:ext uri="{FF2B5EF4-FFF2-40B4-BE49-F238E27FC236}">
                <a16:creationId xmlns:a16="http://schemas.microsoft.com/office/drawing/2014/main" id="{9D380BBC-D59E-0255-DAF4-2FC9A076BD53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33336" y="2377970"/>
            <a:ext cx="1679665" cy="1654177"/>
          </a:xfrm>
          <a:prstGeom prst="rect">
            <a:avLst/>
          </a:prstGeom>
        </p:spPr>
      </p:pic>
      <p:pic>
        <p:nvPicPr>
          <p:cNvPr id="10" name="Bilde 15" descr="Et bilde som inneholder tegnefilm, clip art, illustrasjon, kunst&#10;&#10;Automatisk generert beskrivelse">
            <a:extLst>
              <a:ext uri="{FF2B5EF4-FFF2-40B4-BE49-F238E27FC236}">
                <a16:creationId xmlns:a16="http://schemas.microsoft.com/office/drawing/2014/main" id="{66E3238C-F0D1-450F-08DD-25A9E92CC53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66521" y="3837891"/>
            <a:ext cx="2013294" cy="1983496"/>
          </a:xfrm>
          <a:prstGeom prst="rect">
            <a:avLst/>
          </a:prstGeom>
        </p:spPr>
      </p:pic>
      <p:pic>
        <p:nvPicPr>
          <p:cNvPr id="11" name="Bilde 17" descr="Et bilde som inneholder tegnefilm, clip art, Tegnefilm, illustrasjon&#10;&#10;Automatisk generert beskrivelse">
            <a:extLst>
              <a:ext uri="{FF2B5EF4-FFF2-40B4-BE49-F238E27FC236}">
                <a16:creationId xmlns:a16="http://schemas.microsoft.com/office/drawing/2014/main" id="{BA7D0C0E-E284-F89E-EAAB-02B07C8B5214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98156" y="3889069"/>
            <a:ext cx="2087756" cy="2057648"/>
          </a:xfrm>
          <a:prstGeom prst="rect">
            <a:avLst/>
          </a:prstGeom>
        </p:spPr>
      </p:pic>
      <p:pic>
        <p:nvPicPr>
          <p:cNvPr id="12" name="Bilde 19" descr="Et bilde som inneholder skjermbilde, Grafikk, grafisk design, tegnefilm&#10;&#10;Automatisk generert beskrivelse">
            <a:extLst>
              <a:ext uri="{FF2B5EF4-FFF2-40B4-BE49-F238E27FC236}">
                <a16:creationId xmlns:a16="http://schemas.microsoft.com/office/drawing/2014/main" id="{DD322411-E131-9EC9-73FC-029C6F32846F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35387" y="2337615"/>
            <a:ext cx="2013294" cy="1984260"/>
          </a:xfrm>
          <a:prstGeom prst="rect">
            <a:avLst/>
          </a:prstGeom>
        </p:spPr>
      </p:pic>
      <p:sp>
        <p:nvSpPr>
          <p:cNvPr id="13" name="Avrundet rektangel 2">
            <a:hlinkClick r:id="rId13"/>
            <a:extLst>
              <a:ext uri="{FF2B5EF4-FFF2-40B4-BE49-F238E27FC236}">
                <a16:creationId xmlns:a16="http://schemas.microsoft.com/office/drawing/2014/main" id="{27419DC2-B591-8BD2-6180-8644BBE29627}"/>
              </a:ext>
            </a:extLst>
          </p:cNvPr>
          <p:cNvSpPr/>
          <p:nvPr/>
        </p:nvSpPr>
        <p:spPr>
          <a:xfrm>
            <a:off x="7353839" y="6133691"/>
            <a:ext cx="3497374" cy="432655"/>
          </a:xfrm>
          <a:prstGeom prst="roundRect">
            <a:avLst>
              <a:gd name="adj" fmla="val 50000"/>
            </a:avLst>
          </a:prstGeom>
          <a:solidFill>
            <a:srgbClr val="F9D0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b-NO" sz="1600" b="1" dirty="0">
                <a:solidFill>
                  <a:srgbClr val="C9007F"/>
                </a:solidFill>
              </a:rPr>
              <a:t>Se alle illustrasjonene her -&gt;</a:t>
            </a:r>
          </a:p>
        </p:txBody>
      </p:sp>
      <p:sp>
        <p:nvSpPr>
          <p:cNvPr id="14" name="Plassholder for tekst 3">
            <a:extLst>
              <a:ext uri="{FF2B5EF4-FFF2-40B4-BE49-F238E27FC236}">
                <a16:creationId xmlns:a16="http://schemas.microsoft.com/office/drawing/2014/main" id="{B64C1DA5-62BC-7A0B-63A3-3BBA80D2D77D}"/>
              </a:ext>
            </a:extLst>
          </p:cNvPr>
          <p:cNvSpPr txBox="1">
            <a:spLocks/>
          </p:cNvSpPr>
          <p:nvPr/>
        </p:nvSpPr>
        <p:spPr>
          <a:xfrm>
            <a:off x="8571432" y="0"/>
            <a:ext cx="3636244" cy="551581"/>
          </a:xfrm>
          <a:prstGeom prst="roundRect">
            <a:avLst>
              <a:gd name="adj" fmla="val 2502"/>
            </a:avLst>
          </a:prstGeom>
          <a:solidFill>
            <a:srgbClr val="C9007F"/>
          </a:solidFill>
        </p:spPr>
        <p:txBody>
          <a:bodyPr/>
          <a:lstStyle>
            <a:lvl1pPr marL="454025" indent="-4540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2400" dirty="0">
                <a:solidFill>
                  <a:schemeClr val="bg1"/>
                </a:solidFill>
              </a:rPr>
              <a:t>Internbruk = slettes</a:t>
            </a:r>
          </a:p>
        </p:txBody>
      </p:sp>
      <p:pic>
        <p:nvPicPr>
          <p:cNvPr id="15" name="Bilde 15">
            <a:extLst>
              <a:ext uri="{FF2B5EF4-FFF2-40B4-BE49-F238E27FC236}">
                <a16:creationId xmlns:a16="http://schemas.microsoft.com/office/drawing/2014/main" id="{4F6FAA3A-7376-4AEF-44A5-DDCFD6BB4CD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55881" y="140423"/>
            <a:ext cx="2585748" cy="25481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994957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vrundet rektangel 2">
            <a:hlinkClick r:id="rId2"/>
            <a:extLst>
              <a:ext uri="{FF2B5EF4-FFF2-40B4-BE49-F238E27FC236}">
                <a16:creationId xmlns:a16="http://schemas.microsoft.com/office/drawing/2014/main" id="{FE0D9362-4166-6D31-DEBA-9B9F4F79D5A0}"/>
              </a:ext>
            </a:extLst>
          </p:cNvPr>
          <p:cNvSpPr/>
          <p:nvPr/>
        </p:nvSpPr>
        <p:spPr>
          <a:xfrm>
            <a:off x="6873440" y="6133691"/>
            <a:ext cx="4706096" cy="432655"/>
          </a:xfrm>
          <a:prstGeom prst="roundRect">
            <a:avLst>
              <a:gd name="adj" fmla="val 21380"/>
            </a:avLst>
          </a:prstGeom>
          <a:solidFill>
            <a:srgbClr val="F9D0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285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1" i="0" u="none" strike="noStrike" kern="1200" cap="none" spc="0" normalizeH="0" baseline="0" noProof="0">
                <a:ln>
                  <a:noFill/>
                </a:ln>
                <a:solidFill>
                  <a:srgbClr val="C9007F"/>
                </a:solidFill>
                <a:effectLst/>
                <a:uLnTx/>
                <a:uFillTx/>
                <a:latin typeface="Clan Pro News"/>
                <a:ea typeface="+mn-ea"/>
                <a:cs typeface="+mn-cs"/>
              </a:rPr>
              <a:t>Se alle bilder her -&gt;</a:t>
            </a:r>
          </a:p>
        </p:txBody>
      </p:sp>
      <p:pic>
        <p:nvPicPr>
          <p:cNvPr id="3" name="Bilde 1">
            <a:extLst>
              <a:ext uri="{FF2B5EF4-FFF2-40B4-BE49-F238E27FC236}">
                <a16:creationId xmlns:a16="http://schemas.microsoft.com/office/drawing/2014/main" id="{2B6AFE14-2C47-BA72-F590-2D7D03C0567A}"/>
              </a:ext>
            </a:extLst>
          </p:cNvPr>
          <p:cNvPicPr>
            <a:picLocks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4738" y="3551692"/>
            <a:ext cx="2160000" cy="1440000"/>
          </a:xfrm>
          <a:prstGeom prst="roundRect">
            <a:avLst>
              <a:gd name="adj" fmla="val 3528"/>
            </a:avLst>
          </a:prstGeom>
        </p:spPr>
      </p:pic>
      <p:pic>
        <p:nvPicPr>
          <p:cNvPr id="4" name="Bilde 5">
            <a:extLst>
              <a:ext uri="{FF2B5EF4-FFF2-40B4-BE49-F238E27FC236}">
                <a16:creationId xmlns:a16="http://schemas.microsoft.com/office/drawing/2014/main" id="{BE7A7631-6356-CBBC-ED88-A7F3AE15A145}"/>
              </a:ext>
            </a:extLst>
          </p:cNvPr>
          <p:cNvPicPr>
            <a:picLocks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4738" y="264874"/>
            <a:ext cx="2160000" cy="1440000"/>
          </a:xfrm>
          <a:prstGeom prst="roundRect">
            <a:avLst>
              <a:gd name="adj" fmla="val 3528"/>
            </a:avLst>
          </a:prstGeom>
        </p:spPr>
      </p:pic>
      <p:pic>
        <p:nvPicPr>
          <p:cNvPr id="5" name="Bilde 7">
            <a:extLst>
              <a:ext uri="{FF2B5EF4-FFF2-40B4-BE49-F238E27FC236}">
                <a16:creationId xmlns:a16="http://schemas.microsoft.com/office/drawing/2014/main" id="{BA33F849-019D-AFB5-9EC8-B03EB9E1EE57}"/>
              </a:ext>
            </a:extLst>
          </p:cNvPr>
          <p:cNvPicPr>
            <a:picLocks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9536" y="264310"/>
            <a:ext cx="2160000" cy="1440000"/>
          </a:xfrm>
          <a:prstGeom prst="roundRect">
            <a:avLst>
              <a:gd name="adj" fmla="val 3528"/>
            </a:avLst>
          </a:prstGeom>
        </p:spPr>
      </p:pic>
      <p:pic>
        <p:nvPicPr>
          <p:cNvPr id="6" name="Bilde 16">
            <a:extLst>
              <a:ext uri="{FF2B5EF4-FFF2-40B4-BE49-F238E27FC236}">
                <a16:creationId xmlns:a16="http://schemas.microsoft.com/office/drawing/2014/main" id="{61257DCC-D3D2-4D85-409B-29B2B1AC979F}"/>
              </a:ext>
            </a:extLst>
          </p:cNvPr>
          <p:cNvPicPr>
            <a:picLocks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9536" y="1899635"/>
            <a:ext cx="2160000" cy="1440000"/>
          </a:xfrm>
          <a:prstGeom prst="roundRect">
            <a:avLst>
              <a:gd name="adj" fmla="val 3528"/>
            </a:avLst>
          </a:prstGeom>
        </p:spPr>
      </p:pic>
      <p:pic>
        <p:nvPicPr>
          <p:cNvPr id="7" name="Bilde 18">
            <a:extLst>
              <a:ext uri="{FF2B5EF4-FFF2-40B4-BE49-F238E27FC236}">
                <a16:creationId xmlns:a16="http://schemas.microsoft.com/office/drawing/2014/main" id="{5A31160E-8550-2783-2C54-270E0A413D4C}"/>
              </a:ext>
            </a:extLst>
          </p:cNvPr>
          <p:cNvPicPr>
            <a:picLocks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19536" y="3551692"/>
            <a:ext cx="2160000" cy="1440000"/>
          </a:xfrm>
          <a:prstGeom prst="roundRect">
            <a:avLst>
              <a:gd name="adj" fmla="val 3528"/>
            </a:avLst>
          </a:prstGeom>
        </p:spPr>
      </p:pic>
      <p:pic>
        <p:nvPicPr>
          <p:cNvPr id="8" name="Bilde 20">
            <a:extLst>
              <a:ext uri="{FF2B5EF4-FFF2-40B4-BE49-F238E27FC236}">
                <a16:creationId xmlns:a16="http://schemas.microsoft.com/office/drawing/2014/main" id="{99AD4A2E-B96C-A9FA-4FCA-2D478AFD1F63}"/>
              </a:ext>
            </a:extLst>
          </p:cNvPr>
          <p:cNvPicPr>
            <a:picLocks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94738" y="1899635"/>
            <a:ext cx="2160000" cy="1440000"/>
          </a:xfrm>
          <a:prstGeom prst="roundRect">
            <a:avLst>
              <a:gd name="adj" fmla="val 3528"/>
            </a:avLst>
          </a:prstGeom>
        </p:spPr>
      </p:pic>
      <p:pic>
        <p:nvPicPr>
          <p:cNvPr id="9" name="Bilde 21">
            <a:extLst>
              <a:ext uri="{FF2B5EF4-FFF2-40B4-BE49-F238E27FC236}">
                <a16:creationId xmlns:a16="http://schemas.microsoft.com/office/drawing/2014/main" id="{F415F0D0-F02B-C767-4886-ED0EBA6EAC05}"/>
              </a:ext>
            </a:extLst>
          </p:cNvPr>
          <p:cNvPicPr>
            <a:picLocks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144" y="247577"/>
            <a:ext cx="2160000" cy="1440000"/>
          </a:xfrm>
          <a:prstGeom prst="roundRect">
            <a:avLst>
              <a:gd name="adj" fmla="val 3528"/>
            </a:avLst>
          </a:prstGeom>
        </p:spPr>
      </p:pic>
      <p:pic>
        <p:nvPicPr>
          <p:cNvPr id="10" name="Bilde 23">
            <a:extLst>
              <a:ext uri="{FF2B5EF4-FFF2-40B4-BE49-F238E27FC236}">
                <a16:creationId xmlns:a16="http://schemas.microsoft.com/office/drawing/2014/main" id="{892BE0A4-A4CA-7E4C-F8C8-D61A9E930358}"/>
              </a:ext>
            </a:extLst>
          </p:cNvPr>
          <p:cNvPicPr>
            <a:picLocks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9941" y="260374"/>
            <a:ext cx="2160000" cy="1440000"/>
          </a:xfrm>
          <a:prstGeom prst="roundRect">
            <a:avLst>
              <a:gd name="adj" fmla="val 3528"/>
            </a:avLst>
          </a:prstGeom>
        </p:spPr>
      </p:pic>
      <p:pic>
        <p:nvPicPr>
          <p:cNvPr id="11" name="Bilde 25">
            <a:extLst>
              <a:ext uri="{FF2B5EF4-FFF2-40B4-BE49-F238E27FC236}">
                <a16:creationId xmlns:a16="http://schemas.microsoft.com/office/drawing/2014/main" id="{8FF998D8-1BF1-7E5B-3A39-8D9258D5A50F}"/>
              </a:ext>
            </a:extLst>
          </p:cNvPr>
          <p:cNvPicPr>
            <a:picLocks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5143" y="1899635"/>
            <a:ext cx="2160000" cy="1440000"/>
          </a:xfrm>
          <a:prstGeom prst="roundRect">
            <a:avLst>
              <a:gd name="adj" fmla="val 3528"/>
            </a:avLst>
          </a:prstGeom>
        </p:spPr>
      </p:pic>
      <p:pic>
        <p:nvPicPr>
          <p:cNvPr id="12" name="Bilde 27">
            <a:extLst>
              <a:ext uri="{FF2B5EF4-FFF2-40B4-BE49-F238E27FC236}">
                <a16:creationId xmlns:a16="http://schemas.microsoft.com/office/drawing/2014/main" id="{94F9253F-EAE1-B98F-91B7-D0105514BC0B}"/>
              </a:ext>
            </a:extLst>
          </p:cNvPr>
          <p:cNvPicPr>
            <a:picLocks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9941" y="1899635"/>
            <a:ext cx="2160000" cy="1440000"/>
          </a:xfrm>
          <a:prstGeom prst="roundRect">
            <a:avLst>
              <a:gd name="adj" fmla="val 3528"/>
            </a:avLst>
          </a:prstGeom>
        </p:spPr>
      </p:pic>
      <p:pic>
        <p:nvPicPr>
          <p:cNvPr id="13" name="Bilde 28">
            <a:extLst>
              <a:ext uri="{FF2B5EF4-FFF2-40B4-BE49-F238E27FC236}">
                <a16:creationId xmlns:a16="http://schemas.microsoft.com/office/drawing/2014/main" id="{9F75FCB6-FD8B-8EA0-4754-5AF5B6CCC843}"/>
              </a:ext>
            </a:extLst>
          </p:cNvPr>
          <p:cNvPicPr>
            <a:picLocks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143" y="3551693"/>
            <a:ext cx="2160000" cy="1440000"/>
          </a:xfrm>
          <a:prstGeom prst="roundRect">
            <a:avLst>
              <a:gd name="adj" fmla="val 3528"/>
            </a:avLst>
          </a:prstGeom>
        </p:spPr>
      </p:pic>
      <p:pic>
        <p:nvPicPr>
          <p:cNvPr id="14" name="Bilde 29">
            <a:extLst>
              <a:ext uri="{FF2B5EF4-FFF2-40B4-BE49-F238E27FC236}">
                <a16:creationId xmlns:a16="http://schemas.microsoft.com/office/drawing/2014/main" id="{2BA71EE4-2295-5652-64D4-1F1CCF1BB442}"/>
              </a:ext>
            </a:extLst>
          </p:cNvPr>
          <p:cNvPicPr>
            <a:picLocks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9941" y="3551692"/>
            <a:ext cx="2160000" cy="1440000"/>
          </a:xfrm>
          <a:prstGeom prst="roundRect">
            <a:avLst>
              <a:gd name="adj" fmla="val 3528"/>
            </a:avLst>
          </a:prstGeom>
        </p:spPr>
      </p:pic>
      <p:pic>
        <p:nvPicPr>
          <p:cNvPr id="15" name="Bilde 30">
            <a:extLst>
              <a:ext uri="{FF2B5EF4-FFF2-40B4-BE49-F238E27FC236}">
                <a16:creationId xmlns:a16="http://schemas.microsoft.com/office/drawing/2014/main" id="{C603BC4F-FB82-1F92-AD30-9D2B765DB8B5}"/>
              </a:ext>
            </a:extLst>
          </p:cNvPr>
          <p:cNvPicPr>
            <a:picLocks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143" y="5203750"/>
            <a:ext cx="2160000" cy="1440000"/>
          </a:xfrm>
          <a:prstGeom prst="roundRect">
            <a:avLst>
              <a:gd name="adj" fmla="val 3528"/>
            </a:avLst>
          </a:prstGeom>
        </p:spPr>
      </p:pic>
      <p:pic>
        <p:nvPicPr>
          <p:cNvPr id="16" name="Bilde 31">
            <a:extLst>
              <a:ext uri="{FF2B5EF4-FFF2-40B4-BE49-F238E27FC236}">
                <a16:creationId xmlns:a16="http://schemas.microsoft.com/office/drawing/2014/main" id="{2BA02090-40E8-3BEC-D4C7-5BDDCC5DD693}"/>
              </a:ext>
            </a:extLst>
          </p:cNvPr>
          <p:cNvPicPr>
            <a:picLocks noChangeAspect="1"/>
          </p:cNvPicPr>
          <p:nvPr/>
        </p:nvPicPr>
        <p:blipFill rotWithShape="1"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69941" y="5203750"/>
            <a:ext cx="2160000" cy="1440000"/>
          </a:xfrm>
          <a:prstGeom prst="roundRect">
            <a:avLst>
              <a:gd name="adj" fmla="val 3528"/>
            </a:avLst>
          </a:prstGeom>
        </p:spPr>
      </p:pic>
      <p:sp>
        <p:nvSpPr>
          <p:cNvPr id="17" name="Plassholder for tekst 3">
            <a:extLst>
              <a:ext uri="{FF2B5EF4-FFF2-40B4-BE49-F238E27FC236}">
                <a16:creationId xmlns:a16="http://schemas.microsoft.com/office/drawing/2014/main" id="{050A4127-0EA0-1BDF-C2E8-07534A953577}"/>
              </a:ext>
            </a:extLst>
          </p:cNvPr>
          <p:cNvSpPr txBox="1">
            <a:spLocks/>
          </p:cNvSpPr>
          <p:nvPr/>
        </p:nvSpPr>
        <p:spPr>
          <a:xfrm>
            <a:off x="8571432" y="0"/>
            <a:ext cx="3636244" cy="551581"/>
          </a:xfrm>
          <a:prstGeom prst="roundRect">
            <a:avLst>
              <a:gd name="adj" fmla="val 2502"/>
            </a:avLst>
          </a:prstGeom>
          <a:solidFill>
            <a:srgbClr val="C9007F"/>
          </a:solidFill>
        </p:spPr>
        <p:txBody>
          <a:bodyPr/>
          <a:lstStyle>
            <a:lvl1pPr marL="454025" indent="-4540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2400" dirty="0">
                <a:solidFill>
                  <a:schemeClr val="bg1"/>
                </a:solidFill>
              </a:rPr>
              <a:t>Internbruk = slettes</a:t>
            </a:r>
          </a:p>
        </p:txBody>
      </p:sp>
    </p:spTree>
    <p:extLst>
      <p:ext uri="{BB962C8B-B14F-4D97-AF65-F5344CB8AC3E}">
        <p14:creationId xmlns:p14="http://schemas.microsoft.com/office/powerpoint/2010/main" val="390378459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AEC185-3E0A-76AE-FDE0-47CA201332C8}"/>
              </a:ext>
            </a:extLst>
          </p:cNvPr>
          <p:cNvSpPr txBox="1"/>
          <p:nvPr/>
        </p:nvSpPr>
        <p:spPr>
          <a:xfrm>
            <a:off x="1371600" y="553582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nb-NO" dirty="0"/>
          </a:p>
        </p:txBody>
      </p:sp>
      <p:sp>
        <p:nvSpPr>
          <p:cNvPr id="3" name="Avrundet rektangel 2">
            <a:hlinkClick r:id="rId2"/>
            <a:extLst>
              <a:ext uri="{FF2B5EF4-FFF2-40B4-BE49-F238E27FC236}">
                <a16:creationId xmlns:a16="http://schemas.microsoft.com/office/drawing/2014/main" id="{92DED5AE-A8BD-95C9-27D5-5F8738326123}"/>
              </a:ext>
            </a:extLst>
          </p:cNvPr>
          <p:cNvSpPr/>
          <p:nvPr/>
        </p:nvSpPr>
        <p:spPr>
          <a:xfrm>
            <a:off x="6873440" y="6133691"/>
            <a:ext cx="4706096" cy="432655"/>
          </a:xfrm>
          <a:prstGeom prst="roundRect">
            <a:avLst>
              <a:gd name="adj" fmla="val 21380"/>
            </a:avLst>
          </a:prstGeom>
          <a:solidFill>
            <a:srgbClr val="F9D0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2285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1" i="0" u="none" strike="noStrike" kern="1200" cap="none" spc="0" normalizeH="0" baseline="0" noProof="0" dirty="0">
                <a:ln>
                  <a:noFill/>
                </a:ln>
                <a:solidFill>
                  <a:srgbClr val="C9007F"/>
                </a:solidFill>
                <a:effectLst/>
                <a:uLnTx/>
                <a:uFillTx/>
                <a:latin typeface="Clan Pro News"/>
                <a:ea typeface="+mn-ea"/>
                <a:cs typeface="+mn-cs"/>
              </a:rPr>
              <a:t>Se alle ikoner her -&gt;</a:t>
            </a:r>
          </a:p>
        </p:txBody>
      </p:sp>
      <p:pic>
        <p:nvPicPr>
          <p:cNvPr id="4" name="Picture 3" descr="A blue and white megaphone&#10;&#10;Description automatically generated">
            <a:extLst>
              <a:ext uri="{FF2B5EF4-FFF2-40B4-BE49-F238E27FC236}">
                <a16:creationId xmlns:a16="http://schemas.microsoft.com/office/drawing/2014/main" id="{6904D77C-1E58-79DE-EA87-C789B81DB16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39561" y="1001941"/>
            <a:ext cx="812800" cy="812800"/>
          </a:xfrm>
          <a:prstGeom prst="rect">
            <a:avLst/>
          </a:prstGeom>
        </p:spPr>
      </p:pic>
      <p:pic>
        <p:nvPicPr>
          <p:cNvPr id="5" name="Picture 4" descr="A group of people with a light bulb above them&#10;&#10;Description automatically generated">
            <a:extLst>
              <a:ext uri="{FF2B5EF4-FFF2-40B4-BE49-F238E27FC236}">
                <a16:creationId xmlns:a16="http://schemas.microsoft.com/office/drawing/2014/main" id="{A5B6E01D-93AC-7DE3-D14A-37CD7C287A4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7560" y="1001941"/>
            <a:ext cx="812800" cy="812800"/>
          </a:xfrm>
          <a:prstGeom prst="rect">
            <a:avLst/>
          </a:prstGeom>
        </p:spPr>
      </p:pic>
      <p:pic>
        <p:nvPicPr>
          <p:cNvPr id="6" name="Picture 5" descr="A purple target with a blue arrow in the center&#10;&#10;Description automatically generated">
            <a:extLst>
              <a:ext uri="{FF2B5EF4-FFF2-40B4-BE49-F238E27FC236}">
                <a16:creationId xmlns:a16="http://schemas.microsoft.com/office/drawing/2014/main" id="{B1A70FCA-6402-6598-D20D-B2775C416329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5559" y="1001941"/>
            <a:ext cx="812800" cy="812800"/>
          </a:xfrm>
          <a:prstGeom prst="rect">
            <a:avLst/>
          </a:prstGeom>
        </p:spPr>
      </p:pic>
      <p:pic>
        <p:nvPicPr>
          <p:cNvPr id="7" name="Picture 6" descr="A white board with a pie chart on it&#10;&#10;Description automatically generated">
            <a:extLst>
              <a:ext uri="{FF2B5EF4-FFF2-40B4-BE49-F238E27FC236}">
                <a16:creationId xmlns:a16="http://schemas.microsoft.com/office/drawing/2014/main" id="{15A3D357-F951-B075-27A2-EBA76120C355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3558" y="1001941"/>
            <a:ext cx="812800" cy="812800"/>
          </a:xfrm>
          <a:prstGeom prst="rect">
            <a:avLst/>
          </a:prstGeom>
        </p:spPr>
      </p:pic>
      <p:pic>
        <p:nvPicPr>
          <p:cNvPr id="8" name="Picture 7" descr="A colorful pie chart with a black background&#10;&#10;Description automatically generated">
            <a:extLst>
              <a:ext uri="{FF2B5EF4-FFF2-40B4-BE49-F238E27FC236}">
                <a16:creationId xmlns:a16="http://schemas.microsoft.com/office/drawing/2014/main" id="{5C8E5DC0-263C-E69F-FDC4-850F0A019576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1557" y="1001941"/>
            <a:ext cx="812800" cy="812800"/>
          </a:xfrm>
          <a:prstGeom prst="rect">
            <a:avLst/>
          </a:prstGeom>
        </p:spPr>
      </p:pic>
      <p:pic>
        <p:nvPicPr>
          <p:cNvPr id="9" name="Picture 8" descr="A white tick in a blue circle&#10;&#10;Description automatically generated">
            <a:extLst>
              <a:ext uri="{FF2B5EF4-FFF2-40B4-BE49-F238E27FC236}">
                <a16:creationId xmlns:a16="http://schemas.microsoft.com/office/drawing/2014/main" id="{E736AD7E-3EF6-7CE7-BB24-8DB98E7ECC3F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6143" y="2646464"/>
            <a:ext cx="812800" cy="812800"/>
          </a:xfrm>
          <a:prstGeom prst="rect">
            <a:avLst/>
          </a:prstGeom>
        </p:spPr>
      </p:pic>
      <p:pic>
        <p:nvPicPr>
          <p:cNvPr id="10" name="Picture 9" descr="A close-up of a paper&#10;&#10;Description automatically generated">
            <a:extLst>
              <a:ext uri="{FF2B5EF4-FFF2-40B4-BE49-F238E27FC236}">
                <a16:creationId xmlns:a16="http://schemas.microsoft.com/office/drawing/2014/main" id="{E08A5816-60ED-0276-F673-54D5C80CB3F6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35559" y="2646464"/>
            <a:ext cx="812800" cy="812800"/>
          </a:xfrm>
          <a:prstGeom prst="rect">
            <a:avLst/>
          </a:prstGeom>
        </p:spPr>
      </p:pic>
      <p:pic>
        <p:nvPicPr>
          <p:cNvPr id="11" name="Picture 10" descr="A blue chat bubble with white dots&#10;&#10;Description automatically generated">
            <a:extLst>
              <a:ext uri="{FF2B5EF4-FFF2-40B4-BE49-F238E27FC236}">
                <a16:creationId xmlns:a16="http://schemas.microsoft.com/office/drawing/2014/main" id="{5E3903F7-3267-5269-361E-22979CAE0014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3558" y="2646464"/>
            <a:ext cx="812800" cy="812800"/>
          </a:xfrm>
          <a:prstGeom prst="rect">
            <a:avLst/>
          </a:prstGeom>
        </p:spPr>
      </p:pic>
      <p:pic>
        <p:nvPicPr>
          <p:cNvPr id="12" name="Picture 11" descr="A circular arrows in a circle&#10;&#10;Description automatically generated">
            <a:extLst>
              <a:ext uri="{FF2B5EF4-FFF2-40B4-BE49-F238E27FC236}">
                <a16:creationId xmlns:a16="http://schemas.microsoft.com/office/drawing/2014/main" id="{FE5C6316-AEBC-9B7C-64AB-39C229283C1D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7560" y="2646464"/>
            <a:ext cx="812800" cy="812800"/>
          </a:xfrm>
          <a:prstGeom prst="rect">
            <a:avLst/>
          </a:prstGeom>
        </p:spPr>
      </p:pic>
      <p:pic>
        <p:nvPicPr>
          <p:cNvPr id="13" name="Picture 12" descr="A graph with arrows on a white background&#10;&#10;Description automatically generated with medium confidence">
            <a:extLst>
              <a:ext uri="{FF2B5EF4-FFF2-40B4-BE49-F238E27FC236}">
                <a16:creationId xmlns:a16="http://schemas.microsoft.com/office/drawing/2014/main" id="{A4AA6CE6-CBD8-710F-3F06-B191BB28DD11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1557" y="2646464"/>
            <a:ext cx="812800" cy="812800"/>
          </a:xfrm>
          <a:prstGeom prst="rect">
            <a:avLst/>
          </a:prstGeom>
        </p:spPr>
      </p:pic>
      <p:pic>
        <p:nvPicPr>
          <p:cNvPr id="14" name="Picture 13" descr="A badge with ribbons&#10;&#10;Description automatically generated">
            <a:extLst>
              <a:ext uri="{FF2B5EF4-FFF2-40B4-BE49-F238E27FC236}">
                <a16:creationId xmlns:a16="http://schemas.microsoft.com/office/drawing/2014/main" id="{88EBAC9D-06FF-5AA3-49E7-9187EA125B3B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86143" y="4322741"/>
            <a:ext cx="812800" cy="812800"/>
          </a:xfrm>
          <a:prstGeom prst="rect">
            <a:avLst/>
          </a:prstGeom>
        </p:spPr>
      </p:pic>
      <p:pic>
        <p:nvPicPr>
          <p:cNvPr id="15" name="Picture 14" descr="A sign post with two arrows&#10;&#10;Description automatically generated">
            <a:extLst>
              <a:ext uri="{FF2B5EF4-FFF2-40B4-BE49-F238E27FC236}">
                <a16:creationId xmlns:a16="http://schemas.microsoft.com/office/drawing/2014/main" id="{0698E195-FD44-F321-B217-478A44ED8B15}"/>
              </a:ext>
            </a:extLst>
          </p:cNvPr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87560" y="4322741"/>
            <a:ext cx="812800" cy="812800"/>
          </a:xfrm>
          <a:prstGeom prst="rect">
            <a:avLst/>
          </a:prstGeom>
        </p:spPr>
      </p:pic>
      <p:pic>
        <p:nvPicPr>
          <p:cNvPr id="16" name="Picture 15" descr="A white envelope with a blue paper in it&#10;&#10;Description automatically generated">
            <a:extLst>
              <a:ext uri="{FF2B5EF4-FFF2-40B4-BE49-F238E27FC236}">
                <a16:creationId xmlns:a16="http://schemas.microsoft.com/office/drawing/2014/main" id="{1D58AEFF-10B8-8E89-FDB6-A271E117D33E}"/>
              </a:ext>
            </a:extLst>
          </p:cNvPr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88977" y="4322741"/>
            <a:ext cx="812800" cy="812800"/>
          </a:xfrm>
          <a:prstGeom prst="rect">
            <a:avLst/>
          </a:prstGeom>
        </p:spPr>
      </p:pic>
      <p:pic>
        <p:nvPicPr>
          <p:cNvPr id="17" name="Picture 16" descr="A handshake with a black background&#10;&#10;Description automatically generated">
            <a:extLst>
              <a:ext uri="{FF2B5EF4-FFF2-40B4-BE49-F238E27FC236}">
                <a16:creationId xmlns:a16="http://schemas.microsoft.com/office/drawing/2014/main" id="{275085DB-B857-ECC5-C91F-81FE814495E0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83558" y="4322741"/>
            <a:ext cx="812800" cy="812800"/>
          </a:xfrm>
          <a:prstGeom prst="rect">
            <a:avLst/>
          </a:prstGeom>
        </p:spPr>
      </p:pic>
      <p:pic>
        <p:nvPicPr>
          <p:cNvPr id="18" name="Picture 17" descr="A cartoon of a child's face&#10;&#10;Description automatically generated">
            <a:extLst>
              <a:ext uri="{FF2B5EF4-FFF2-40B4-BE49-F238E27FC236}">
                <a16:creationId xmlns:a16="http://schemas.microsoft.com/office/drawing/2014/main" id="{02CBAE0D-D872-8022-B9D3-08DD24C924C3}"/>
              </a:ext>
            </a:extLst>
          </p:cNvPr>
          <p:cNvPicPr>
            <a:picLocks noChangeAspect="1"/>
          </p:cNvPicPr>
          <p:nvPr/>
        </p:nvPicPr>
        <p:blipFill>
          <a:blip r:embed="rId1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31557" y="4322741"/>
            <a:ext cx="812800" cy="812800"/>
          </a:xfrm>
          <a:prstGeom prst="rect">
            <a:avLst/>
          </a:prstGeom>
        </p:spPr>
      </p:pic>
      <p:sp>
        <p:nvSpPr>
          <p:cNvPr id="19" name="Plassholder for tekst 3">
            <a:extLst>
              <a:ext uri="{FF2B5EF4-FFF2-40B4-BE49-F238E27FC236}">
                <a16:creationId xmlns:a16="http://schemas.microsoft.com/office/drawing/2014/main" id="{877244D7-E101-06B2-B531-E70A00C2A452}"/>
              </a:ext>
            </a:extLst>
          </p:cNvPr>
          <p:cNvSpPr txBox="1">
            <a:spLocks/>
          </p:cNvSpPr>
          <p:nvPr/>
        </p:nvSpPr>
        <p:spPr>
          <a:xfrm>
            <a:off x="8571432" y="0"/>
            <a:ext cx="3636244" cy="551581"/>
          </a:xfrm>
          <a:prstGeom prst="roundRect">
            <a:avLst>
              <a:gd name="adj" fmla="val 2502"/>
            </a:avLst>
          </a:prstGeom>
          <a:solidFill>
            <a:srgbClr val="C9007F"/>
          </a:solidFill>
        </p:spPr>
        <p:txBody>
          <a:bodyPr/>
          <a:lstStyle>
            <a:lvl1pPr marL="454025" indent="-4540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2400" dirty="0">
                <a:solidFill>
                  <a:schemeClr val="bg1"/>
                </a:solidFill>
              </a:rPr>
              <a:t>Internbruk = slettes</a:t>
            </a:r>
          </a:p>
        </p:txBody>
      </p:sp>
    </p:spTree>
    <p:extLst>
      <p:ext uri="{BB962C8B-B14F-4D97-AF65-F5344CB8AC3E}">
        <p14:creationId xmlns:p14="http://schemas.microsoft.com/office/powerpoint/2010/main" val="2647979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ssholder for bilde 1">
            <a:extLst>
              <a:ext uri="{FF2B5EF4-FFF2-40B4-BE49-F238E27FC236}">
                <a16:creationId xmlns:a16="http://schemas.microsoft.com/office/drawing/2014/main" id="{833ABF35-54D5-C73D-A567-D60EC9838ACC}"/>
              </a:ext>
            </a:extLst>
          </p:cNvPr>
          <p:cNvSpPr>
            <a:spLocks noGrp="1"/>
          </p:cNvSpPr>
          <p:nvPr>
            <p:ph type="pic" idx="10"/>
          </p:nvPr>
        </p:nvSpPr>
        <p:spPr>
          <a:xfrm>
            <a:off x="1" y="783663"/>
            <a:ext cx="12191999" cy="5290674"/>
          </a:xfrm>
          <a:solidFill>
            <a:srgbClr val="F9CFE3"/>
          </a:solidFill>
        </p:spPr>
        <p:txBody>
          <a:bodyPr/>
          <a:lstStyle/>
          <a:p>
            <a:r>
              <a:rPr lang="nb-NO"/>
              <a:t> </a:t>
            </a:r>
          </a:p>
        </p:txBody>
      </p:sp>
      <p:sp>
        <p:nvSpPr>
          <p:cNvPr id="5" name="Plassholder for innhold 5">
            <a:extLst>
              <a:ext uri="{FF2B5EF4-FFF2-40B4-BE49-F238E27FC236}">
                <a16:creationId xmlns:a16="http://schemas.microsoft.com/office/drawing/2014/main" id="{92C262C0-6B14-9310-EE5C-F0B77DA750F8}"/>
              </a:ext>
            </a:extLst>
          </p:cNvPr>
          <p:cNvSpPr txBox="1">
            <a:spLocks/>
          </p:cNvSpPr>
          <p:nvPr/>
        </p:nvSpPr>
        <p:spPr>
          <a:xfrm>
            <a:off x="1474574" y="1144352"/>
            <a:ext cx="6096398" cy="1747697"/>
          </a:xfrm>
          <a:prstGeom prst="rect">
            <a:avLst/>
          </a:prstGeom>
        </p:spPr>
        <p:txBody>
          <a:bodyPr>
            <a:normAutofit/>
          </a:bodyPr>
          <a:lstStyle>
            <a:lvl1pPr marL="454025" indent="-4540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b="1"/>
              <a:t>TIPS</a:t>
            </a:r>
          </a:p>
          <a:p>
            <a:endParaRPr lang="nb-NO" sz="500"/>
          </a:p>
          <a:p>
            <a:r>
              <a:rPr lang="nb-NO"/>
              <a:t>Se </a:t>
            </a:r>
            <a:r>
              <a:rPr lang="nb-NO">
                <a:hlinkClick r:id="rId2"/>
              </a:rPr>
              <a:t>merkevarehåndboken</a:t>
            </a:r>
            <a:r>
              <a:rPr lang="nb-NO"/>
              <a:t> </a:t>
            </a:r>
          </a:p>
          <a:p>
            <a:r>
              <a:rPr lang="nb-NO"/>
              <a:t>Nye </a:t>
            </a:r>
            <a:r>
              <a:rPr lang="nb-NO">
                <a:hlinkClick r:id="rId3"/>
              </a:rPr>
              <a:t>illustrasjoner og ikoner</a:t>
            </a:r>
            <a:endParaRPr lang="nb-NO"/>
          </a:p>
          <a:p>
            <a:pPr marL="285750" indent="-285750"/>
            <a:endParaRPr lang="nb-NO"/>
          </a:p>
        </p:txBody>
      </p:sp>
      <p:sp>
        <p:nvSpPr>
          <p:cNvPr id="6" name="TekstSylinder 5">
            <a:extLst>
              <a:ext uri="{FF2B5EF4-FFF2-40B4-BE49-F238E27FC236}">
                <a16:creationId xmlns:a16="http://schemas.microsoft.com/office/drawing/2014/main" id="{B107ACA3-A41F-CB31-EEEE-39FD73E6B0E2}"/>
              </a:ext>
            </a:extLst>
          </p:cNvPr>
          <p:cNvSpPr txBox="1"/>
          <p:nvPr/>
        </p:nvSpPr>
        <p:spPr>
          <a:xfrm>
            <a:off x="1474574" y="3271170"/>
            <a:ext cx="9242849" cy="1908155"/>
          </a:xfrm>
          <a:prstGeom prst="roundRect">
            <a:avLst>
              <a:gd name="adj" fmla="val 5699"/>
            </a:avLst>
          </a:prstGeom>
          <a:noFill/>
          <a:ln w="38100">
            <a:solidFill>
              <a:srgbClr val="C9007F"/>
            </a:solidFill>
          </a:ln>
        </p:spPr>
        <p:txBody>
          <a:bodyPr wrap="square">
            <a:spAutoFit/>
          </a:bodyPr>
          <a:lstStyle/>
          <a:p>
            <a:endParaRPr lang="nb-NO" sz="1600" dirty="0"/>
          </a:p>
          <a:p>
            <a:endParaRPr lang="nb-NO" sz="1400" dirty="0"/>
          </a:p>
          <a:p>
            <a:pPr>
              <a:lnSpc>
                <a:spcPct val="150000"/>
              </a:lnSpc>
            </a:pPr>
            <a:r>
              <a:rPr lang="nb-NO" sz="1400" dirty="0"/>
              <a:t>Skal du holde et foredrag eller kurs og presentere på </a:t>
            </a:r>
            <a:r>
              <a:rPr lang="nb-NO" sz="1800" b="1" dirty="0"/>
              <a:t>storskjerm</a:t>
            </a:r>
            <a:r>
              <a:rPr lang="nb-NO" sz="1400" dirty="0"/>
              <a:t> 	= lite tekst, store bilder</a:t>
            </a:r>
          </a:p>
          <a:p>
            <a:pPr>
              <a:lnSpc>
                <a:spcPct val="150000"/>
              </a:lnSpc>
            </a:pPr>
            <a:endParaRPr lang="nb-NO" sz="500" i="1" dirty="0"/>
          </a:p>
          <a:p>
            <a:pPr>
              <a:lnSpc>
                <a:spcPct val="150000"/>
              </a:lnSpc>
            </a:pPr>
            <a:r>
              <a:rPr lang="nb-NO" sz="1400" dirty="0"/>
              <a:t>Skal du </a:t>
            </a:r>
            <a:r>
              <a:rPr lang="nb-NO" sz="1800" b="1" dirty="0"/>
              <a:t>sende over detaljer </a:t>
            </a:r>
            <a:r>
              <a:rPr lang="nb-NO" sz="1400" dirty="0"/>
              <a:t>og informasjon			= mer tekst og forklaringer</a:t>
            </a:r>
          </a:p>
          <a:p>
            <a:endParaRPr lang="nb-NO" sz="1100" dirty="0"/>
          </a:p>
          <a:p>
            <a:endParaRPr lang="nb-NO" sz="1200" dirty="0"/>
          </a:p>
        </p:txBody>
      </p:sp>
      <p:sp>
        <p:nvSpPr>
          <p:cNvPr id="7" name="TekstSylinder 6">
            <a:extLst>
              <a:ext uri="{FF2B5EF4-FFF2-40B4-BE49-F238E27FC236}">
                <a16:creationId xmlns:a16="http://schemas.microsoft.com/office/drawing/2014/main" id="{BEBBB28E-FD52-A37A-A35C-F77C6E4E144E}"/>
              </a:ext>
            </a:extLst>
          </p:cNvPr>
          <p:cNvSpPr txBox="1"/>
          <p:nvPr/>
        </p:nvSpPr>
        <p:spPr>
          <a:xfrm>
            <a:off x="2121159" y="3074862"/>
            <a:ext cx="7949681" cy="400110"/>
          </a:xfrm>
          <a:prstGeom prst="rect">
            <a:avLst/>
          </a:prstGeom>
          <a:solidFill>
            <a:srgbClr val="F9CFE3"/>
          </a:solidFill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nb-NO" sz="2000" b="1" dirty="0">
                <a:solidFill>
                  <a:srgbClr val="C9007F"/>
                </a:solidFill>
              </a:rPr>
              <a:t>Husk å tilpasse presentasjonen til formål og målgruppe</a:t>
            </a:r>
          </a:p>
        </p:txBody>
      </p:sp>
      <p:sp>
        <p:nvSpPr>
          <p:cNvPr id="8" name="Plassholder for tekst 3">
            <a:extLst>
              <a:ext uri="{FF2B5EF4-FFF2-40B4-BE49-F238E27FC236}">
                <a16:creationId xmlns:a16="http://schemas.microsoft.com/office/drawing/2014/main" id="{DEE778A2-25FB-FAE7-CD9B-4770B62DE890}"/>
              </a:ext>
            </a:extLst>
          </p:cNvPr>
          <p:cNvSpPr txBox="1">
            <a:spLocks/>
          </p:cNvSpPr>
          <p:nvPr/>
        </p:nvSpPr>
        <p:spPr>
          <a:xfrm>
            <a:off x="8571432" y="0"/>
            <a:ext cx="3636244" cy="551581"/>
          </a:xfrm>
          <a:prstGeom prst="roundRect">
            <a:avLst>
              <a:gd name="adj" fmla="val 2502"/>
            </a:avLst>
          </a:prstGeom>
          <a:solidFill>
            <a:srgbClr val="C9007F"/>
          </a:solidFill>
        </p:spPr>
        <p:txBody>
          <a:bodyPr/>
          <a:lstStyle>
            <a:lvl1pPr marL="454025" indent="-454025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3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nb-NO" sz="2400" dirty="0">
                <a:solidFill>
                  <a:schemeClr val="bg1"/>
                </a:solidFill>
              </a:rPr>
              <a:t>Internbruk = slettes</a:t>
            </a:r>
          </a:p>
        </p:txBody>
      </p:sp>
    </p:spTree>
    <p:extLst>
      <p:ext uri="{BB962C8B-B14F-4D97-AF65-F5344CB8AC3E}">
        <p14:creationId xmlns:p14="http://schemas.microsoft.com/office/powerpoint/2010/main" val="230689752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AEF5E5-587B-C83C-6816-5BB968C6F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Agenda</a:t>
            </a:r>
          </a:p>
        </p:txBody>
      </p:sp>
      <p:grpSp>
        <p:nvGrpSpPr>
          <p:cNvPr id="3" name="AGENDA1">
            <a:extLst>
              <a:ext uri="{FF2B5EF4-FFF2-40B4-BE49-F238E27FC236}">
                <a16:creationId xmlns:a16="http://schemas.microsoft.com/office/drawing/2014/main" id="{54B8D703-88E4-5C8E-4905-65908222867C}"/>
              </a:ext>
            </a:extLst>
          </p:cNvPr>
          <p:cNvGrpSpPr/>
          <p:nvPr/>
        </p:nvGrpSpPr>
        <p:grpSpPr>
          <a:xfrm>
            <a:off x="3270051" y="756077"/>
            <a:ext cx="6732930" cy="732848"/>
            <a:chOff x="6667076" y="1030679"/>
            <a:chExt cx="4728607" cy="732848"/>
          </a:xfrm>
        </p:grpSpPr>
        <p:sp>
          <p:nvSpPr>
            <p:cNvPr id="4" name="NRBOKS">
              <a:extLst>
                <a:ext uri="{FF2B5EF4-FFF2-40B4-BE49-F238E27FC236}">
                  <a16:creationId xmlns:a16="http://schemas.microsoft.com/office/drawing/2014/main" id="{78C6D10F-70B6-CD79-4D6A-C8E5C1721317}"/>
                </a:ext>
              </a:extLst>
            </p:cNvPr>
            <p:cNvSpPr txBox="1"/>
            <p:nvPr/>
          </p:nvSpPr>
          <p:spPr>
            <a:xfrm>
              <a:off x="6667076" y="1030679"/>
              <a:ext cx="52578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2400" b="1">
                  <a:solidFill>
                    <a:srgbClr val="F57F00"/>
                  </a:solidFill>
                  <a:latin typeface="+mj-lt"/>
                </a:rPr>
                <a:t>1</a:t>
              </a:r>
              <a:endParaRPr lang="nb-NO" sz="2400" b="1" dirty="0">
                <a:solidFill>
                  <a:srgbClr val="F57F00"/>
                </a:solidFill>
                <a:latin typeface="+mj-lt"/>
              </a:endParaRPr>
            </a:p>
          </p:txBody>
        </p:sp>
        <p:sp>
          <p:nvSpPr>
            <p:cNvPr id="5" name="TXTBOKS">
              <a:extLst>
                <a:ext uri="{FF2B5EF4-FFF2-40B4-BE49-F238E27FC236}">
                  <a16:creationId xmlns:a16="http://schemas.microsoft.com/office/drawing/2014/main" id="{E28BFAF6-2B49-04AB-1145-53484D2BA411}"/>
                </a:ext>
              </a:extLst>
            </p:cNvPr>
            <p:cNvSpPr txBox="1"/>
            <p:nvPr/>
          </p:nvSpPr>
          <p:spPr>
            <a:xfrm>
              <a:off x="7150230" y="1030679"/>
              <a:ext cx="4245453" cy="732848"/>
            </a:xfrm>
            <a:prstGeom prst="rect">
              <a:avLst/>
            </a:prstGeom>
            <a:noFill/>
          </p:spPr>
          <p:txBody>
            <a:bodyPr wrap="square" lIns="0" tIns="0" rIns="0" bIns="360000" rtlCol="0">
              <a:spAutoFit/>
            </a:bodyPr>
            <a:lstStyle/>
            <a:p>
              <a:r>
                <a:rPr lang="nb-NO" sz="2400" b="0" dirty="0">
                  <a:solidFill>
                    <a:schemeClr val="lt1"/>
                  </a:solidFill>
                  <a:latin typeface="+mj-lt"/>
                </a:rPr>
                <a:t>Virke</a:t>
              </a:r>
            </a:p>
          </p:txBody>
        </p:sp>
      </p:grpSp>
      <p:grpSp>
        <p:nvGrpSpPr>
          <p:cNvPr id="6" name="AGENDA2">
            <a:extLst>
              <a:ext uri="{FF2B5EF4-FFF2-40B4-BE49-F238E27FC236}">
                <a16:creationId xmlns:a16="http://schemas.microsoft.com/office/drawing/2014/main" id="{408FAAE5-1268-F845-F60D-0EC1369E158C}"/>
              </a:ext>
            </a:extLst>
          </p:cNvPr>
          <p:cNvGrpSpPr/>
          <p:nvPr/>
        </p:nvGrpSpPr>
        <p:grpSpPr>
          <a:xfrm>
            <a:off x="3270051" y="1488925"/>
            <a:ext cx="6732930" cy="732848"/>
            <a:chOff x="6667076" y="1030679"/>
            <a:chExt cx="4728607" cy="732848"/>
          </a:xfrm>
        </p:grpSpPr>
        <p:sp>
          <p:nvSpPr>
            <p:cNvPr id="7" name="NRBOKS">
              <a:extLst>
                <a:ext uri="{FF2B5EF4-FFF2-40B4-BE49-F238E27FC236}">
                  <a16:creationId xmlns:a16="http://schemas.microsoft.com/office/drawing/2014/main" id="{D1BDDB0D-2EE2-164A-B7F5-656E06D1BB9E}"/>
                </a:ext>
              </a:extLst>
            </p:cNvPr>
            <p:cNvSpPr txBox="1"/>
            <p:nvPr/>
          </p:nvSpPr>
          <p:spPr>
            <a:xfrm>
              <a:off x="6667076" y="1030679"/>
              <a:ext cx="52578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2400" b="1">
                  <a:solidFill>
                    <a:srgbClr val="F57F00"/>
                  </a:solidFill>
                  <a:latin typeface="+mj-lt"/>
                </a:rPr>
                <a:t>2</a:t>
              </a:r>
              <a:endParaRPr lang="nb-NO" sz="2400" b="1" dirty="0">
                <a:solidFill>
                  <a:srgbClr val="F57F00"/>
                </a:solidFill>
                <a:latin typeface="+mj-lt"/>
              </a:endParaRPr>
            </a:p>
          </p:txBody>
        </p:sp>
        <p:sp>
          <p:nvSpPr>
            <p:cNvPr id="8" name="TXTBOKS">
              <a:extLst>
                <a:ext uri="{FF2B5EF4-FFF2-40B4-BE49-F238E27FC236}">
                  <a16:creationId xmlns:a16="http://schemas.microsoft.com/office/drawing/2014/main" id="{7A3EE3A1-619E-D237-3DD3-F5A274442596}"/>
                </a:ext>
              </a:extLst>
            </p:cNvPr>
            <p:cNvSpPr txBox="1"/>
            <p:nvPr/>
          </p:nvSpPr>
          <p:spPr>
            <a:xfrm>
              <a:off x="7150230" y="1030679"/>
              <a:ext cx="4245453" cy="732848"/>
            </a:xfrm>
            <a:prstGeom prst="rect">
              <a:avLst/>
            </a:prstGeom>
            <a:noFill/>
          </p:spPr>
          <p:txBody>
            <a:bodyPr wrap="square" lIns="0" tIns="0" rIns="0" bIns="360000" rtlCol="0">
              <a:spAutoFit/>
            </a:bodyPr>
            <a:lstStyle/>
            <a:p>
              <a:r>
                <a:rPr lang="nb-NO" sz="2400" b="0" dirty="0">
                  <a:solidFill>
                    <a:schemeClr val="lt1"/>
                  </a:solidFill>
                  <a:latin typeface="+mj-lt"/>
                </a:rPr>
                <a:t>Virke</a:t>
              </a:r>
            </a:p>
          </p:txBody>
        </p:sp>
      </p:grpSp>
      <p:grpSp>
        <p:nvGrpSpPr>
          <p:cNvPr id="9" name="AGENDA3">
            <a:extLst>
              <a:ext uri="{FF2B5EF4-FFF2-40B4-BE49-F238E27FC236}">
                <a16:creationId xmlns:a16="http://schemas.microsoft.com/office/drawing/2014/main" id="{FD216CAE-C2A3-F8F0-3C5B-D1BA68720747}"/>
              </a:ext>
            </a:extLst>
          </p:cNvPr>
          <p:cNvGrpSpPr/>
          <p:nvPr/>
        </p:nvGrpSpPr>
        <p:grpSpPr>
          <a:xfrm>
            <a:off x="3270051" y="2221773"/>
            <a:ext cx="6732930" cy="732848"/>
            <a:chOff x="6667076" y="1030679"/>
            <a:chExt cx="4728607" cy="732848"/>
          </a:xfrm>
        </p:grpSpPr>
        <p:sp>
          <p:nvSpPr>
            <p:cNvPr id="10" name="NRBOKS">
              <a:extLst>
                <a:ext uri="{FF2B5EF4-FFF2-40B4-BE49-F238E27FC236}">
                  <a16:creationId xmlns:a16="http://schemas.microsoft.com/office/drawing/2014/main" id="{F161F359-6CC7-788F-FEB7-C5B73671783C}"/>
                </a:ext>
              </a:extLst>
            </p:cNvPr>
            <p:cNvSpPr txBox="1"/>
            <p:nvPr/>
          </p:nvSpPr>
          <p:spPr>
            <a:xfrm>
              <a:off x="6667076" y="1030679"/>
              <a:ext cx="52578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2400" b="1">
                  <a:solidFill>
                    <a:srgbClr val="F57F00"/>
                  </a:solidFill>
                  <a:latin typeface="+mj-lt"/>
                </a:rPr>
                <a:t>3</a:t>
              </a:r>
              <a:endParaRPr lang="nb-NO" sz="2400" b="1" dirty="0">
                <a:solidFill>
                  <a:srgbClr val="F57F00"/>
                </a:solidFill>
                <a:latin typeface="+mj-lt"/>
              </a:endParaRPr>
            </a:p>
          </p:txBody>
        </p:sp>
        <p:sp>
          <p:nvSpPr>
            <p:cNvPr id="11" name="TXTBOKS">
              <a:extLst>
                <a:ext uri="{FF2B5EF4-FFF2-40B4-BE49-F238E27FC236}">
                  <a16:creationId xmlns:a16="http://schemas.microsoft.com/office/drawing/2014/main" id="{689F2395-78A1-D307-965C-1766C86E0006}"/>
                </a:ext>
              </a:extLst>
            </p:cNvPr>
            <p:cNvSpPr txBox="1"/>
            <p:nvPr/>
          </p:nvSpPr>
          <p:spPr>
            <a:xfrm>
              <a:off x="7150230" y="1030679"/>
              <a:ext cx="4245453" cy="732848"/>
            </a:xfrm>
            <a:prstGeom prst="rect">
              <a:avLst/>
            </a:prstGeom>
            <a:noFill/>
          </p:spPr>
          <p:txBody>
            <a:bodyPr wrap="square" lIns="0" tIns="0" rIns="0" bIns="360000" rtlCol="0">
              <a:spAutoFit/>
            </a:bodyPr>
            <a:lstStyle/>
            <a:p>
              <a:r>
                <a:rPr lang="nb-NO" sz="2400" b="0" dirty="0">
                  <a:solidFill>
                    <a:schemeClr val="lt1"/>
                  </a:solidFill>
                  <a:latin typeface="+mj-lt"/>
                </a:rPr>
                <a:t>Tekst</a:t>
              </a:r>
            </a:p>
          </p:txBody>
        </p:sp>
      </p:grpSp>
      <p:grpSp>
        <p:nvGrpSpPr>
          <p:cNvPr id="12" name="AGENDA4">
            <a:extLst>
              <a:ext uri="{FF2B5EF4-FFF2-40B4-BE49-F238E27FC236}">
                <a16:creationId xmlns:a16="http://schemas.microsoft.com/office/drawing/2014/main" id="{A8F3551C-36F2-8443-E475-1C49685AF951}"/>
              </a:ext>
            </a:extLst>
          </p:cNvPr>
          <p:cNvGrpSpPr/>
          <p:nvPr/>
        </p:nvGrpSpPr>
        <p:grpSpPr>
          <a:xfrm>
            <a:off x="3270051" y="2954621"/>
            <a:ext cx="6732930" cy="732848"/>
            <a:chOff x="6667076" y="1030679"/>
            <a:chExt cx="4728607" cy="732848"/>
          </a:xfrm>
        </p:grpSpPr>
        <p:sp>
          <p:nvSpPr>
            <p:cNvPr id="13" name="NRBOKS">
              <a:extLst>
                <a:ext uri="{FF2B5EF4-FFF2-40B4-BE49-F238E27FC236}">
                  <a16:creationId xmlns:a16="http://schemas.microsoft.com/office/drawing/2014/main" id="{8E954EF2-8FCC-6D00-9DF4-CC4F6F4AA95E}"/>
                </a:ext>
              </a:extLst>
            </p:cNvPr>
            <p:cNvSpPr txBox="1"/>
            <p:nvPr/>
          </p:nvSpPr>
          <p:spPr>
            <a:xfrm>
              <a:off x="6667076" y="1030679"/>
              <a:ext cx="52578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2400" b="1">
                  <a:solidFill>
                    <a:srgbClr val="F57F00"/>
                  </a:solidFill>
                  <a:latin typeface="+mj-lt"/>
                </a:rPr>
                <a:t>4</a:t>
              </a:r>
              <a:endParaRPr lang="nb-NO" sz="2400" b="1" dirty="0">
                <a:solidFill>
                  <a:srgbClr val="F57F00"/>
                </a:solidFill>
                <a:latin typeface="+mj-lt"/>
              </a:endParaRPr>
            </a:p>
          </p:txBody>
        </p:sp>
        <p:sp>
          <p:nvSpPr>
            <p:cNvPr id="14" name="TXTBOKS">
              <a:extLst>
                <a:ext uri="{FF2B5EF4-FFF2-40B4-BE49-F238E27FC236}">
                  <a16:creationId xmlns:a16="http://schemas.microsoft.com/office/drawing/2014/main" id="{A2091A4B-73E7-0822-9459-034BA4212A87}"/>
                </a:ext>
              </a:extLst>
            </p:cNvPr>
            <p:cNvSpPr txBox="1"/>
            <p:nvPr/>
          </p:nvSpPr>
          <p:spPr>
            <a:xfrm>
              <a:off x="7150230" y="1030679"/>
              <a:ext cx="4245453" cy="732848"/>
            </a:xfrm>
            <a:prstGeom prst="rect">
              <a:avLst/>
            </a:prstGeom>
            <a:noFill/>
          </p:spPr>
          <p:txBody>
            <a:bodyPr wrap="square" lIns="0" tIns="0" rIns="0" bIns="360000" rtlCol="0">
              <a:spAutoFit/>
            </a:bodyPr>
            <a:lstStyle/>
            <a:p>
              <a:r>
                <a:rPr lang="nb-NO" sz="2400" b="0" dirty="0">
                  <a:solidFill>
                    <a:schemeClr val="lt1"/>
                  </a:solidFill>
                  <a:latin typeface="+mj-lt"/>
                </a:rPr>
                <a:t>Tekst</a:t>
              </a:r>
            </a:p>
          </p:txBody>
        </p:sp>
      </p:grpSp>
      <p:grpSp>
        <p:nvGrpSpPr>
          <p:cNvPr id="15" name="AGENDA5">
            <a:extLst>
              <a:ext uri="{FF2B5EF4-FFF2-40B4-BE49-F238E27FC236}">
                <a16:creationId xmlns:a16="http://schemas.microsoft.com/office/drawing/2014/main" id="{7CF8BA0C-338F-4952-D695-783555EBA219}"/>
              </a:ext>
            </a:extLst>
          </p:cNvPr>
          <p:cNvGrpSpPr/>
          <p:nvPr/>
        </p:nvGrpSpPr>
        <p:grpSpPr>
          <a:xfrm>
            <a:off x="3270051" y="3687469"/>
            <a:ext cx="6732930" cy="732848"/>
            <a:chOff x="6667076" y="1030679"/>
            <a:chExt cx="4728607" cy="732848"/>
          </a:xfrm>
        </p:grpSpPr>
        <p:sp>
          <p:nvSpPr>
            <p:cNvPr id="16" name="NRBOKS">
              <a:extLst>
                <a:ext uri="{FF2B5EF4-FFF2-40B4-BE49-F238E27FC236}">
                  <a16:creationId xmlns:a16="http://schemas.microsoft.com/office/drawing/2014/main" id="{9595111F-5934-7731-AD30-743BD9536C0F}"/>
                </a:ext>
              </a:extLst>
            </p:cNvPr>
            <p:cNvSpPr txBox="1"/>
            <p:nvPr/>
          </p:nvSpPr>
          <p:spPr>
            <a:xfrm>
              <a:off x="6667076" y="1030679"/>
              <a:ext cx="525780" cy="369332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r>
                <a:rPr lang="nb-NO" sz="2400" b="1">
                  <a:solidFill>
                    <a:srgbClr val="F57F00"/>
                  </a:solidFill>
                  <a:latin typeface="+mj-lt"/>
                </a:rPr>
                <a:t>5</a:t>
              </a:r>
              <a:endParaRPr lang="nb-NO" sz="2400" b="1" dirty="0">
                <a:solidFill>
                  <a:srgbClr val="F57F00"/>
                </a:solidFill>
                <a:latin typeface="+mj-lt"/>
              </a:endParaRPr>
            </a:p>
          </p:txBody>
        </p:sp>
        <p:sp>
          <p:nvSpPr>
            <p:cNvPr id="17" name="TXTBOKS">
              <a:extLst>
                <a:ext uri="{FF2B5EF4-FFF2-40B4-BE49-F238E27FC236}">
                  <a16:creationId xmlns:a16="http://schemas.microsoft.com/office/drawing/2014/main" id="{F8F3B291-A7D6-A691-FDC2-3DC72C83D45F}"/>
                </a:ext>
              </a:extLst>
            </p:cNvPr>
            <p:cNvSpPr txBox="1"/>
            <p:nvPr/>
          </p:nvSpPr>
          <p:spPr>
            <a:xfrm>
              <a:off x="7150230" y="1030679"/>
              <a:ext cx="4245453" cy="732848"/>
            </a:xfrm>
            <a:prstGeom prst="rect">
              <a:avLst/>
            </a:prstGeom>
            <a:noFill/>
          </p:spPr>
          <p:txBody>
            <a:bodyPr wrap="square" lIns="0" tIns="0" rIns="0" bIns="360000" rtlCol="0">
              <a:spAutoFit/>
            </a:bodyPr>
            <a:lstStyle/>
            <a:p>
              <a:r>
                <a:rPr lang="nb-NO" sz="2400" b="0" dirty="0">
                  <a:solidFill>
                    <a:schemeClr val="lt1"/>
                  </a:solidFill>
                  <a:latin typeface="+mj-lt"/>
                </a:rPr>
                <a:t>Tekst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8892645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58ECF3-EB24-31AF-E42C-3E99421D6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Rutine ved brann/brannalarm</a:t>
            </a:r>
          </a:p>
        </p:txBody>
      </p:sp>
      <p:sp>
        <p:nvSpPr>
          <p:cNvPr id="4" name="Rounded Rectangle 4">
            <a:extLst>
              <a:ext uri="{FF2B5EF4-FFF2-40B4-BE49-F238E27FC236}">
                <a16:creationId xmlns:a16="http://schemas.microsoft.com/office/drawing/2014/main" id="{732BC820-A460-EBCC-9139-DBEE8D9CC777}"/>
              </a:ext>
            </a:extLst>
          </p:cNvPr>
          <p:cNvSpPr/>
          <p:nvPr/>
        </p:nvSpPr>
        <p:spPr>
          <a:xfrm>
            <a:off x="4581427" y="1374641"/>
            <a:ext cx="7721408" cy="4108718"/>
          </a:xfrm>
          <a:prstGeom prst="roundRect">
            <a:avLst>
              <a:gd name="adj" fmla="val 2131"/>
            </a:avLst>
          </a:prstGeom>
          <a:solidFill>
            <a:srgbClr val="FFF7E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2285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lan Pro News"/>
              <a:ea typeface="+mn-ea"/>
              <a:cs typeface="+mn-cs"/>
            </a:endParaRPr>
          </a:p>
        </p:txBody>
      </p:sp>
      <p:sp>
        <p:nvSpPr>
          <p:cNvPr id="5" name="Plassholder for tekst 2">
            <a:extLst>
              <a:ext uri="{FF2B5EF4-FFF2-40B4-BE49-F238E27FC236}">
                <a16:creationId xmlns:a16="http://schemas.microsoft.com/office/drawing/2014/main" id="{E311384B-0F4C-8BDC-E143-F2E39585F654}"/>
              </a:ext>
            </a:extLst>
          </p:cNvPr>
          <p:cNvSpPr txBox="1">
            <a:spLocks/>
          </p:cNvSpPr>
          <p:nvPr/>
        </p:nvSpPr>
        <p:spPr>
          <a:xfrm>
            <a:off x="4847886" y="2003936"/>
            <a:ext cx="6909005" cy="3157728"/>
          </a:xfrm>
          <a:prstGeom prst="rect">
            <a:avLst/>
          </a:prstGeom>
        </p:spPr>
        <p:txBody>
          <a:bodyPr>
            <a:normAutofit fontScale="92500"/>
          </a:bodyPr>
          <a:lstStyle>
            <a:lvl1pPr marL="0" indent="0" algn="l" defTabSz="914537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SzPct val="100000"/>
              <a:buFont typeface="Symbol" panose="05050102010706020507" pitchFamily="18" charset="2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68" indent="-180000" algn="l" defTabSz="914537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Symbol" panose="05050102010706020507" pitchFamily="18" charset="2"/>
              <a:buChar char="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903" indent="-180000" algn="l" defTabSz="914537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Symbol" panose="05050102010706020507" pitchFamily="18" charset="2"/>
              <a:buChar char="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914536" indent="-180000" algn="l" defTabSz="914537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Symbol" panose="05050102010706020507" pitchFamily="18" charset="2"/>
              <a:buChar char="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43170" indent="-180000" algn="l" defTabSz="914537" rtl="0" eaLnBrk="1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chemeClr val="accent1"/>
              </a:buClr>
              <a:buFont typeface="Symbol" panose="05050102010706020507" pitchFamily="18" charset="2"/>
              <a:buChar char=""/>
              <a:defRPr sz="1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977" indent="-228634" algn="l" defTabSz="91453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245" indent="-228634" algn="l" defTabSz="91453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514" indent="-228634" algn="l" defTabSz="91453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783" indent="-228634" algn="l" defTabSz="91453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53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9007F"/>
              </a:buClr>
              <a:buSzPct val="100000"/>
              <a:buFont typeface="+mj-lt"/>
              <a:buAutoNum type="arabicPeriod"/>
              <a:tabLst/>
              <a:defRPr/>
            </a:pPr>
            <a:r>
              <a:rPr kumimoji="0" lang="nb-NO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lan Pro News"/>
                <a:ea typeface="+mn-ea"/>
                <a:cs typeface="+mn-cs"/>
              </a:rPr>
              <a:t>Forlat lokalet rolig.</a:t>
            </a:r>
          </a:p>
          <a:p>
            <a:pPr marL="342900" marR="0" lvl="0" indent="-342900" algn="l" defTabSz="91453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9007F"/>
              </a:buClr>
              <a:buSzPct val="100000"/>
              <a:buFont typeface="+mj-lt"/>
              <a:buAutoNum type="arabicPeriod"/>
              <a:tabLst/>
              <a:defRPr/>
            </a:pPr>
            <a:r>
              <a:rPr kumimoji="0" lang="nb-NO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lan Pro News"/>
                <a:ea typeface="+mn-ea"/>
                <a:cs typeface="+mn-cs"/>
              </a:rPr>
              <a:t>Benytt nærmeste nødutgang. Kursholder viser vei.</a:t>
            </a:r>
          </a:p>
          <a:p>
            <a:pPr marL="342900" marR="0" lvl="0" indent="-342900" algn="l" defTabSz="91453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9007F"/>
              </a:buClr>
              <a:buSzPct val="100000"/>
              <a:buFont typeface="+mj-lt"/>
              <a:buAutoNum type="arabicPeriod"/>
              <a:tabLst/>
              <a:defRPr/>
            </a:pPr>
            <a:r>
              <a:rPr kumimoji="0" lang="nb-NO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lan Pro News"/>
                <a:ea typeface="+mn-ea"/>
                <a:cs typeface="+mn-cs"/>
              </a:rPr>
              <a:t>Bruk trappene. Heis skal ikke benyttes.</a:t>
            </a:r>
          </a:p>
          <a:p>
            <a:pPr marL="342900" lvl="0" indent="-342900">
              <a:buClr>
                <a:srgbClr val="C9007F"/>
              </a:buClr>
              <a:buFont typeface="+mj-lt"/>
              <a:buAutoNum type="arabicPeriod"/>
            </a:pPr>
            <a:r>
              <a:rPr kumimoji="0" lang="nb-NO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lan Pro News"/>
                <a:ea typeface="+mn-ea"/>
                <a:cs typeface="+mn-cs"/>
              </a:rPr>
              <a:t>Oppmøteplass: ved Winston Churchill </a:t>
            </a:r>
            <a:r>
              <a:rPr lang="nb-NO">
                <a:solidFill>
                  <a:prstClr val="black"/>
                </a:solidFill>
              </a:rPr>
              <a:t>statuen </a:t>
            </a:r>
            <a:r>
              <a:rPr kumimoji="0" lang="nb-NO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lan Pro News"/>
                <a:ea typeface="+mn-ea"/>
                <a:cs typeface="+mn-cs"/>
              </a:rPr>
              <a:t>på Solli Plass.</a:t>
            </a:r>
          </a:p>
          <a:p>
            <a:pPr marL="342900" marR="0" lvl="0" indent="-342900" algn="l" defTabSz="91453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9007F"/>
              </a:buClr>
              <a:buSzPct val="100000"/>
              <a:buFont typeface="+mj-lt"/>
              <a:buAutoNum type="arabicPeriod"/>
              <a:tabLst/>
              <a:defRPr/>
            </a:pPr>
            <a:r>
              <a:rPr kumimoji="0" lang="nb-NO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lan Pro News"/>
                <a:ea typeface="+mn-ea"/>
                <a:cs typeface="+mn-cs"/>
              </a:rPr>
              <a:t>Etasjeansvarlige har røde vester. Ved behov for assistanse, ta kontakt med disse.</a:t>
            </a:r>
          </a:p>
          <a:p>
            <a:pPr marL="342900" marR="0" lvl="0" indent="-342900" algn="l" defTabSz="914537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9007F"/>
              </a:buClr>
              <a:buSzPct val="100000"/>
              <a:buFont typeface="+mj-lt"/>
              <a:buAutoNum type="arabicPeriod"/>
              <a:tabLst/>
              <a:defRPr/>
            </a:pPr>
            <a:r>
              <a:rPr kumimoji="0" lang="nb-NO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lan Pro News"/>
                <a:ea typeface="+mn-ea"/>
                <a:cs typeface="+mn-cs"/>
              </a:rPr>
              <a:t>Vent på utsiden av bygget til det eventuelt gis klarsignal fra brannvernansvarlig/brannmannskap før dere går inn igjen.</a:t>
            </a:r>
          </a:p>
        </p:txBody>
      </p:sp>
      <p:pic>
        <p:nvPicPr>
          <p:cNvPr id="6" name="Bilde 4" descr="Et bilde som inneholder clip art, Grafikk, silhuett, kreativitet&#10;&#10;Automatisk generert beskrivelse">
            <a:extLst>
              <a:ext uri="{FF2B5EF4-FFF2-40B4-BE49-F238E27FC236}">
                <a16:creationId xmlns:a16="http://schemas.microsoft.com/office/drawing/2014/main" id="{7BFEB4ED-9775-F3F1-3635-095C65A6BA1D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473" y="1374641"/>
            <a:ext cx="4141990" cy="4108718"/>
          </a:xfrm>
          <a:prstGeom prst="rect">
            <a:avLst/>
          </a:prstGeom>
          <a:effectLst/>
        </p:spPr>
      </p:pic>
      <p:sp>
        <p:nvSpPr>
          <p:cNvPr id="7" name="Ellipse 5">
            <a:extLst>
              <a:ext uri="{FF2B5EF4-FFF2-40B4-BE49-F238E27FC236}">
                <a16:creationId xmlns:a16="http://schemas.microsoft.com/office/drawing/2014/main" id="{2E96BD77-598F-ABC0-8DAD-9DB925509277}"/>
              </a:ext>
            </a:extLst>
          </p:cNvPr>
          <p:cNvSpPr/>
          <p:nvPr/>
        </p:nvSpPr>
        <p:spPr>
          <a:xfrm>
            <a:off x="705896" y="1802155"/>
            <a:ext cx="3365143" cy="3253688"/>
          </a:xfrm>
          <a:prstGeom prst="ellipse">
            <a:avLst/>
          </a:prstGeom>
          <a:noFill/>
          <a:ln w="28575" cap="flat" cmpd="sng" algn="ctr">
            <a:solidFill>
              <a:srgbClr val="3D357D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2285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b-NO" sz="9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lan Pro News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799257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E3E058E4-4CE4-C7C0-7F22-B2FF300FE225}"/>
              </a:ext>
            </a:extLst>
          </p:cNvPr>
          <p:cNvSpPr>
            <a:spLocks noGrp="1"/>
          </p:cNvSpPr>
          <p:nvPr>
            <p:ph type="pic" idx="10"/>
          </p:nvPr>
        </p:nvSpPr>
        <p:spPr/>
        <p:txBody>
          <a:bodyPr/>
          <a:lstStyle/>
          <a:p>
            <a:r>
              <a:rPr lang="nb-NO" dirty="0"/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C0A3DD5-2F02-3DA1-E886-BD044F578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4051" y="2016758"/>
            <a:ext cx="5441950" cy="2852737"/>
          </a:xfrm>
        </p:spPr>
        <p:txBody>
          <a:bodyPr/>
          <a:lstStyle/>
          <a:p>
            <a:r>
              <a:rPr lang="nb-NO" sz="3600" dirty="0"/>
              <a:t>Virke er hovedorganisasjonen for handels- og tjenestenæringene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599DD95-A37F-7C47-111D-010C7FEA6F8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0669" y="6338888"/>
            <a:ext cx="680440" cy="226813"/>
          </a:xfrm>
        </p:spPr>
        <p:txBody>
          <a:bodyPr/>
          <a:lstStyle/>
          <a:p>
            <a:r>
              <a:rPr lang="nb-NO" dirty="0"/>
              <a:t> </a:t>
            </a:r>
          </a:p>
        </p:txBody>
      </p:sp>
      <p:pic>
        <p:nvPicPr>
          <p:cNvPr id="5" name="Bilde 10">
            <a:extLst>
              <a:ext uri="{FF2B5EF4-FFF2-40B4-BE49-F238E27FC236}">
                <a16:creationId xmlns:a16="http://schemas.microsoft.com/office/drawing/2014/main" id="{DCE76BBA-B923-752E-AF5C-DF6A82D8A1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3378" y="266048"/>
            <a:ext cx="6419221" cy="6325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222854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Bilde 7">
            <a:extLst>
              <a:ext uri="{FF2B5EF4-FFF2-40B4-BE49-F238E27FC236}">
                <a16:creationId xmlns:a16="http://schemas.microsoft.com/office/drawing/2014/main" id="{DF32DFF3-4126-8DEC-DCA6-E4EE2A2F21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9639" y="1347342"/>
            <a:ext cx="9585926" cy="427459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058ECF3-EB24-31AF-E42C-3E99421D6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Handels- og tjenestenæringene…</a:t>
            </a:r>
          </a:p>
        </p:txBody>
      </p:sp>
      <p:sp>
        <p:nvSpPr>
          <p:cNvPr id="3" name="TekstSylinder 2">
            <a:extLst>
              <a:ext uri="{FF2B5EF4-FFF2-40B4-BE49-F238E27FC236}">
                <a16:creationId xmlns:a16="http://schemas.microsoft.com/office/drawing/2014/main" id="{6420A16F-C6BA-748C-DBCE-F1441C332947}"/>
              </a:ext>
            </a:extLst>
          </p:cNvPr>
          <p:cNvSpPr txBox="1"/>
          <p:nvPr/>
        </p:nvSpPr>
        <p:spPr>
          <a:xfrm>
            <a:off x="948078" y="5366778"/>
            <a:ext cx="2381999" cy="358378"/>
          </a:xfrm>
          <a:prstGeom prst="roundRect">
            <a:avLst>
              <a:gd name="adj" fmla="val 25500"/>
            </a:avLst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pPr marL="0" marR="0" lvl="0" indent="0" algn="ctr" defTabSz="2285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4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…rutiner i hverdagen  </a:t>
            </a:r>
          </a:p>
        </p:txBody>
      </p:sp>
      <p:sp>
        <p:nvSpPr>
          <p:cNvPr id="8" name="TekstSylinder 3">
            <a:extLst>
              <a:ext uri="{FF2B5EF4-FFF2-40B4-BE49-F238E27FC236}">
                <a16:creationId xmlns:a16="http://schemas.microsoft.com/office/drawing/2014/main" id="{47D878E5-9AA4-6859-4B79-AD358AAD1AC6}"/>
              </a:ext>
            </a:extLst>
          </p:cNvPr>
          <p:cNvSpPr txBox="1"/>
          <p:nvPr/>
        </p:nvSpPr>
        <p:spPr>
          <a:xfrm>
            <a:off x="8861922" y="5366779"/>
            <a:ext cx="2381999" cy="358378"/>
          </a:xfrm>
          <a:prstGeom prst="roundRect">
            <a:avLst>
              <a:gd name="adj" fmla="val 25500"/>
            </a:avLst>
          </a:prstGeom>
          <a:solidFill>
            <a:schemeClr val="accent4"/>
          </a:solidFill>
          <a:ln>
            <a:noFill/>
          </a:ln>
        </p:spPr>
        <p:txBody>
          <a:bodyPr wrap="square">
            <a:noAutofit/>
          </a:bodyPr>
          <a:lstStyle/>
          <a:p>
            <a:pPr marL="0" marR="0" lvl="0" indent="0" algn="ctr" defTabSz="2285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400" b="1" u="none" strike="noStrike" kern="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</a:rPr>
              <a:t>…jobb</a:t>
            </a:r>
          </a:p>
        </p:txBody>
      </p:sp>
      <p:sp>
        <p:nvSpPr>
          <p:cNvPr id="9" name="TekstSylinder 4">
            <a:extLst>
              <a:ext uri="{FF2B5EF4-FFF2-40B4-BE49-F238E27FC236}">
                <a16:creationId xmlns:a16="http://schemas.microsoft.com/office/drawing/2014/main" id="{12F5789B-237F-4ACF-5E6D-3645B1C9C879}"/>
              </a:ext>
            </a:extLst>
          </p:cNvPr>
          <p:cNvSpPr txBox="1"/>
          <p:nvPr/>
        </p:nvSpPr>
        <p:spPr>
          <a:xfrm>
            <a:off x="3586026" y="5366779"/>
            <a:ext cx="2381999" cy="358378"/>
          </a:xfrm>
          <a:prstGeom prst="roundRect">
            <a:avLst>
              <a:gd name="adj" fmla="val 25500"/>
            </a:avLst>
          </a:prstGeom>
          <a:solidFill>
            <a:schemeClr val="accent2"/>
          </a:solidFill>
          <a:ln>
            <a:noFill/>
          </a:ln>
        </p:spPr>
        <p:txBody>
          <a:bodyPr wrap="square">
            <a:noAutofit/>
          </a:bodyPr>
          <a:lstStyle/>
          <a:p>
            <a:pPr marL="0" marR="0" lvl="0" indent="0" algn="ctr" defTabSz="2285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400" b="1" i="0" u="none" strike="noStrike" kern="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</a:rPr>
              <a:t>…fritid</a:t>
            </a:r>
          </a:p>
        </p:txBody>
      </p:sp>
      <p:sp>
        <p:nvSpPr>
          <p:cNvPr id="10" name="TekstSylinder 5">
            <a:extLst>
              <a:ext uri="{FF2B5EF4-FFF2-40B4-BE49-F238E27FC236}">
                <a16:creationId xmlns:a16="http://schemas.microsoft.com/office/drawing/2014/main" id="{425407B9-27AE-0551-D6F9-85ECC2B6DEED}"/>
              </a:ext>
            </a:extLst>
          </p:cNvPr>
          <p:cNvSpPr txBox="1"/>
          <p:nvPr/>
        </p:nvSpPr>
        <p:spPr>
          <a:xfrm>
            <a:off x="6223974" y="5366779"/>
            <a:ext cx="2381999" cy="358378"/>
          </a:xfrm>
          <a:prstGeom prst="roundRect">
            <a:avLst>
              <a:gd name="adj" fmla="val 25500"/>
            </a:avLst>
          </a:prstGeom>
          <a:solidFill>
            <a:schemeClr val="accent6"/>
          </a:solidFill>
          <a:ln>
            <a:noFill/>
          </a:ln>
        </p:spPr>
        <p:txBody>
          <a:bodyPr wrap="square">
            <a:noAutofit/>
          </a:bodyPr>
          <a:lstStyle/>
          <a:p>
            <a:pPr marL="0" marR="0" lvl="0" indent="0" algn="ctr" defTabSz="2285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400" b="1" i="0" u="none" strike="noStrike" kern="0" cap="none" spc="0" normalizeH="0" baseline="0" noProof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</a:rPr>
              <a:t>…trygghet</a:t>
            </a:r>
          </a:p>
        </p:txBody>
      </p:sp>
    </p:spTree>
    <p:extLst>
      <p:ext uri="{BB962C8B-B14F-4D97-AF65-F5344CB8AC3E}">
        <p14:creationId xmlns:p14="http://schemas.microsoft.com/office/powerpoint/2010/main" val="30162375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58ECF3-EB24-31AF-E42C-3E99421D67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sz="3300" dirty="0"/>
              <a:t>Virke representerer Handels- og tjenestenæringene</a:t>
            </a:r>
          </a:p>
        </p:txBody>
      </p:sp>
      <p:sp>
        <p:nvSpPr>
          <p:cNvPr id="4" name="object 2">
            <a:extLst>
              <a:ext uri="{FF2B5EF4-FFF2-40B4-BE49-F238E27FC236}">
                <a16:creationId xmlns:a16="http://schemas.microsoft.com/office/drawing/2014/main" id="{D7A07862-7304-42B2-74D9-CA40EE47298A}"/>
              </a:ext>
            </a:extLst>
          </p:cNvPr>
          <p:cNvSpPr/>
          <p:nvPr/>
        </p:nvSpPr>
        <p:spPr>
          <a:xfrm>
            <a:off x="635981" y="2315183"/>
            <a:ext cx="10916785" cy="3849826"/>
          </a:xfrm>
          <a:prstGeom prst="roundRect">
            <a:avLst>
              <a:gd name="adj" fmla="val 1479"/>
            </a:avLst>
          </a:prstGeom>
          <a:solidFill>
            <a:srgbClr val="B8DED7"/>
          </a:solidFill>
        </p:spPr>
        <p:txBody>
          <a:bodyPr wrap="square" lIns="0" tIns="0" rIns="0" bIns="0" rtlCol="0"/>
          <a:lstStyle/>
          <a:p>
            <a:pPr marL="0" marR="0" lvl="0" indent="0" algn="l" defTabSz="228566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9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lan Pro News"/>
              <a:ea typeface="+mn-ea"/>
              <a:cs typeface="+mn-cs"/>
            </a:endParaRPr>
          </a:p>
        </p:txBody>
      </p:sp>
      <p:sp>
        <p:nvSpPr>
          <p:cNvPr id="19" name="object 2">
            <a:extLst>
              <a:ext uri="{FF2B5EF4-FFF2-40B4-BE49-F238E27FC236}">
                <a16:creationId xmlns:a16="http://schemas.microsoft.com/office/drawing/2014/main" id="{6F0755E6-1E63-D82D-3E53-FF47DA6BA767}"/>
              </a:ext>
            </a:extLst>
          </p:cNvPr>
          <p:cNvSpPr/>
          <p:nvPr/>
        </p:nvSpPr>
        <p:spPr>
          <a:xfrm>
            <a:off x="635982" y="1453787"/>
            <a:ext cx="5397349" cy="720000"/>
          </a:xfrm>
          <a:prstGeom prst="roundRect">
            <a:avLst>
              <a:gd name="adj" fmla="val 9637"/>
            </a:avLst>
          </a:prstGeom>
          <a:solidFill>
            <a:schemeClr val="bg2"/>
          </a:solidFill>
          <a:ln>
            <a:noFill/>
          </a:ln>
        </p:spPr>
        <p:txBody>
          <a:bodyPr wrap="square" lIns="180000" tIns="0" rIns="0" bIns="0" rtlCol="0" anchor="ctr"/>
          <a:lstStyle/>
          <a:p>
            <a:pPr defTabSz="228566">
              <a:defRPr/>
            </a:pPr>
            <a:r>
              <a:rPr lang="nb-NO" sz="2400" b="1" dirty="0">
                <a:latin typeface="+mj-lt"/>
              </a:rPr>
              <a:t>25 000+ medlemmer</a:t>
            </a:r>
            <a:endParaRPr kumimoji="0" sz="2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20" name="object 2">
            <a:extLst>
              <a:ext uri="{FF2B5EF4-FFF2-40B4-BE49-F238E27FC236}">
                <a16:creationId xmlns:a16="http://schemas.microsoft.com/office/drawing/2014/main" id="{6B411C52-A921-5223-ED97-DF3AD3CF575B}"/>
              </a:ext>
            </a:extLst>
          </p:cNvPr>
          <p:cNvSpPr/>
          <p:nvPr/>
        </p:nvSpPr>
        <p:spPr>
          <a:xfrm>
            <a:off x="6155417" y="1452715"/>
            <a:ext cx="5397349" cy="720000"/>
          </a:xfrm>
          <a:prstGeom prst="roundRect">
            <a:avLst>
              <a:gd name="adj" fmla="val 11677"/>
            </a:avLst>
          </a:prstGeom>
          <a:solidFill>
            <a:schemeClr val="accent6"/>
          </a:solidFill>
          <a:ln>
            <a:noFill/>
          </a:ln>
        </p:spPr>
        <p:txBody>
          <a:bodyPr wrap="square" lIns="180000" tIns="0" rIns="0" bIns="0" rtlCol="0" anchor="ctr"/>
          <a:lstStyle/>
          <a:p>
            <a:pPr defTabSz="228566">
              <a:defRPr/>
            </a:pPr>
            <a:r>
              <a:rPr lang="nb-NO" sz="2400" b="1" dirty="0">
                <a:latin typeface="+mj-lt"/>
              </a:rPr>
              <a:t>300 000+ arbeidstakere</a:t>
            </a:r>
          </a:p>
        </p:txBody>
      </p:sp>
      <p:sp>
        <p:nvSpPr>
          <p:cNvPr id="21" name="TextBox 10">
            <a:extLst>
              <a:ext uri="{FF2B5EF4-FFF2-40B4-BE49-F238E27FC236}">
                <a16:creationId xmlns:a16="http://schemas.microsoft.com/office/drawing/2014/main" id="{FABB9036-D7FF-17EF-89C5-612D0510BA78}"/>
              </a:ext>
            </a:extLst>
          </p:cNvPr>
          <p:cNvSpPr txBox="1"/>
          <p:nvPr/>
        </p:nvSpPr>
        <p:spPr>
          <a:xfrm>
            <a:off x="1864293" y="3045889"/>
            <a:ext cx="2006848" cy="27708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defTabSz="228566">
              <a:lnSpc>
                <a:spcPct val="280000"/>
              </a:lnSpc>
              <a:spcBef>
                <a:spcPts val="110"/>
              </a:spcBef>
              <a:defRPr/>
            </a:pPr>
            <a:endParaRPr lang="nb-NO" sz="1600" spc="5" dirty="0">
              <a:solidFill>
                <a:prstClr val="black"/>
              </a:solidFill>
              <a:cs typeface="ClanOffc-Medium"/>
            </a:endParaRPr>
          </a:p>
          <a:p>
            <a:pPr marL="12700" defTabSz="228566">
              <a:lnSpc>
                <a:spcPct val="280000"/>
              </a:lnSpc>
              <a:spcBef>
                <a:spcPts val="110"/>
              </a:spcBef>
              <a:defRPr/>
            </a:pPr>
            <a:r>
              <a:rPr lang="nb-NO" sz="1600" spc="5" dirty="0">
                <a:solidFill>
                  <a:prstClr val="black"/>
                </a:solidFill>
                <a:cs typeface="ClanOffc-Medium"/>
              </a:rPr>
              <a:t>Teknologi</a:t>
            </a:r>
          </a:p>
          <a:p>
            <a:pPr marL="12700" defTabSz="228566">
              <a:lnSpc>
                <a:spcPct val="280000"/>
              </a:lnSpc>
              <a:spcBef>
                <a:spcPts val="110"/>
              </a:spcBef>
              <a:defRPr/>
            </a:pPr>
            <a:r>
              <a:rPr lang="nb-NO" sz="1600" spc="5" dirty="0">
                <a:solidFill>
                  <a:prstClr val="black"/>
                </a:solidFill>
                <a:cs typeface="ClanOffc-Medium"/>
              </a:rPr>
              <a:t>Kultur</a:t>
            </a:r>
          </a:p>
          <a:p>
            <a:pPr marL="12700" defTabSz="228566">
              <a:lnSpc>
                <a:spcPct val="280000"/>
              </a:lnSpc>
              <a:spcBef>
                <a:spcPts val="110"/>
              </a:spcBef>
              <a:defRPr/>
            </a:pPr>
            <a:r>
              <a:rPr lang="nb-NO" sz="1600" spc="5" dirty="0">
                <a:solidFill>
                  <a:prstClr val="black"/>
                </a:solidFill>
                <a:cs typeface="ClanOffc-Medium"/>
              </a:rPr>
              <a:t>Frivillighet</a:t>
            </a:r>
          </a:p>
        </p:txBody>
      </p:sp>
      <p:sp>
        <p:nvSpPr>
          <p:cNvPr id="22" name="TextBox 12">
            <a:extLst>
              <a:ext uri="{FF2B5EF4-FFF2-40B4-BE49-F238E27FC236}">
                <a16:creationId xmlns:a16="http://schemas.microsoft.com/office/drawing/2014/main" id="{05D85F9B-DFAE-1AE3-E929-EF5ECD5B6127}"/>
              </a:ext>
            </a:extLst>
          </p:cNvPr>
          <p:cNvSpPr txBox="1"/>
          <p:nvPr/>
        </p:nvSpPr>
        <p:spPr>
          <a:xfrm>
            <a:off x="5584190" y="2367651"/>
            <a:ext cx="2006848" cy="3473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0" lvl="0" indent="0" defTabSz="228566" eaLnBrk="1" fontAlgn="auto" latinLnBrk="0" hangingPunct="1">
              <a:lnSpc>
                <a:spcPct val="28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0" i="0" u="none" strike="noStrike" kern="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Servicehandel</a:t>
            </a:r>
          </a:p>
          <a:p>
            <a:pPr marL="12700" marR="0" lvl="0" indent="0" defTabSz="228566" eaLnBrk="1" fontAlgn="auto" latinLnBrk="0" hangingPunct="1">
              <a:lnSpc>
                <a:spcPct val="28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0" i="0" u="none" strike="noStrike" kern="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Byggevare </a:t>
            </a:r>
          </a:p>
          <a:p>
            <a:pPr marL="12700" marR="0" lvl="0" indent="0" defTabSz="228566" eaLnBrk="1" fontAlgn="auto" latinLnBrk="0" hangingPunct="1">
              <a:lnSpc>
                <a:spcPct val="28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0" i="0" u="none" strike="noStrike" kern="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lanOffc-Medium"/>
              </a:rPr>
              <a:t>Service</a:t>
            </a:r>
          </a:p>
          <a:p>
            <a:pPr marL="12700" marR="0" lvl="0" indent="0" defTabSz="228566" eaLnBrk="1" fontAlgn="auto" latinLnBrk="0" hangingPunct="1">
              <a:lnSpc>
                <a:spcPct val="28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1600" kern="0" spc="5" dirty="0">
                <a:solidFill>
                  <a:prstClr val="black"/>
                </a:solidFill>
                <a:cs typeface="ClanOffc-Medium"/>
              </a:rPr>
              <a:t>Aktiv </a:t>
            </a:r>
            <a:r>
              <a:rPr kumimoji="0" lang="nb-NO" sz="1600" b="0" i="0" u="none" strike="noStrike" kern="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cs typeface="ClanOffc-Medium"/>
              </a:rPr>
              <a:t>helse</a:t>
            </a:r>
            <a:endParaRPr lang="nb-NO" sz="1600" kern="0" spc="5" dirty="0">
              <a:solidFill>
                <a:prstClr val="black"/>
              </a:solidFill>
              <a:cs typeface="ClanOffc-Medium"/>
            </a:endParaRPr>
          </a:p>
          <a:p>
            <a:pPr marL="12700" marR="0" lvl="0" indent="0" defTabSz="228566" eaLnBrk="1" fontAlgn="auto" latinLnBrk="0" hangingPunct="1">
              <a:lnSpc>
                <a:spcPct val="28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1600" kern="0" spc="5" dirty="0">
                <a:solidFill>
                  <a:prstClr val="black"/>
                </a:solidFill>
              </a:rPr>
              <a:t>Ideell</a:t>
            </a:r>
            <a:endParaRPr kumimoji="0" lang="nb-NO" sz="1600" b="0" i="0" u="none" strike="noStrike" kern="0" cap="none" spc="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  <p:sp>
        <p:nvSpPr>
          <p:cNvPr id="23" name="TextBox 12">
            <a:extLst>
              <a:ext uri="{FF2B5EF4-FFF2-40B4-BE49-F238E27FC236}">
                <a16:creationId xmlns:a16="http://schemas.microsoft.com/office/drawing/2014/main" id="{63D14338-79E8-CF3C-566B-D923EC277212}"/>
              </a:ext>
            </a:extLst>
          </p:cNvPr>
          <p:cNvSpPr txBox="1"/>
          <p:nvPr/>
        </p:nvSpPr>
        <p:spPr>
          <a:xfrm>
            <a:off x="9081195" y="2400465"/>
            <a:ext cx="2282856" cy="34730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0" lvl="0" indent="0" defTabSz="228566" eaLnBrk="1" fontAlgn="auto" latinLnBrk="0" hangingPunct="1">
              <a:lnSpc>
                <a:spcPct val="28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1600" spc="5" dirty="0">
                <a:solidFill>
                  <a:prstClr val="black"/>
                </a:solidFill>
                <a:cs typeface="ClanOffc-Medium"/>
              </a:rPr>
              <a:t>Handel</a:t>
            </a:r>
            <a:endParaRPr kumimoji="0" lang="nb-NO" sz="1600" b="0" i="0" u="none" strike="noStrike" kern="0" cap="none" spc="5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 marL="12700" marR="0" lvl="0" indent="0" defTabSz="228566" eaLnBrk="1" fontAlgn="auto" latinLnBrk="0" hangingPunct="1">
              <a:lnSpc>
                <a:spcPct val="28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0" i="0" u="none" strike="noStrike" kern="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Reiseliv</a:t>
            </a:r>
          </a:p>
          <a:p>
            <a:pPr marL="12700" marR="0" lvl="0" indent="0" defTabSz="228566" eaLnBrk="1" fontAlgn="auto" latinLnBrk="0" hangingPunct="1">
              <a:lnSpc>
                <a:spcPct val="28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1600" kern="0" spc="5" dirty="0">
                <a:solidFill>
                  <a:prstClr val="black"/>
                </a:solidFill>
              </a:rPr>
              <a:t>Rådgivning</a:t>
            </a:r>
          </a:p>
          <a:p>
            <a:pPr marL="12700" marR="0" lvl="0" indent="0" defTabSz="228566" eaLnBrk="1" fontAlgn="auto" latinLnBrk="0" hangingPunct="1">
              <a:lnSpc>
                <a:spcPct val="28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1600" spc="5" dirty="0">
                <a:solidFill>
                  <a:prstClr val="black"/>
                </a:solidFill>
                <a:cs typeface="ClanOffc-Medium"/>
              </a:rPr>
              <a:t>Utdanning</a:t>
            </a:r>
          </a:p>
          <a:p>
            <a:pPr marL="12700" marR="0" lvl="0" indent="0" defTabSz="228566" eaLnBrk="1" fontAlgn="auto" latinLnBrk="0" hangingPunct="1">
              <a:lnSpc>
                <a:spcPct val="28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b-NO" sz="1600" spc="5" dirty="0">
                <a:solidFill>
                  <a:prstClr val="black"/>
                </a:solidFill>
                <a:cs typeface="ClanOffc-Medium"/>
              </a:rPr>
              <a:t>Dagligvare</a:t>
            </a:r>
          </a:p>
        </p:txBody>
      </p:sp>
      <p:sp>
        <p:nvSpPr>
          <p:cNvPr id="25" name="TekstSylinder 11">
            <a:extLst>
              <a:ext uri="{FF2B5EF4-FFF2-40B4-BE49-F238E27FC236}">
                <a16:creationId xmlns:a16="http://schemas.microsoft.com/office/drawing/2014/main" id="{A4990FF2-209C-8B5B-884C-4B8F545C8DEE}"/>
              </a:ext>
            </a:extLst>
          </p:cNvPr>
          <p:cNvSpPr txBox="1"/>
          <p:nvPr/>
        </p:nvSpPr>
        <p:spPr>
          <a:xfrm>
            <a:off x="1085737" y="2570908"/>
            <a:ext cx="210184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b-NO" sz="2000" b="1" dirty="0">
                <a:latin typeface="+mj-lt"/>
              </a:rPr>
              <a:t>Noen utvalgte bransjer:</a:t>
            </a:r>
          </a:p>
        </p:txBody>
      </p:sp>
      <p:pic>
        <p:nvPicPr>
          <p:cNvPr id="5" name="Bilde 3">
            <a:extLst>
              <a:ext uri="{FF2B5EF4-FFF2-40B4-BE49-F238E27FC236}">
                <a16:creationId xmlns:a16="http://schemas.microsoft.com/office/drawing/2014/main" id="{5EC3332D-F70C-B827-42A1-D215C55123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737" y="5293774"/>
            <a:ext cx="703159" cy="692926"/>
          </a:xfrm>
          <a:prstGeom prst="rect">
            <a:avLst/>
          </a:prstGeom>
        </p:spPr>
      </p:pic>
      <p:pic>
        <p:nvPicPr>
          <p:cNvPr id="6" name="Bilde 23">
            <a:extLst>
              <a:ext uri="{FF2B5EF4-FFF2-40B4-BE49-F238E27FC236}">
                <a16:creationId xmlns:a16="http://schemas.microsoft.com/office/drawing/2014/main" id="{5CD567E0-3DDF-CA70-1183-CF652FE07B8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79754" y="3970808"/>
            <a:ext cx="515124" cy="490293"/>
          </a:xfrm>
          <a:prstGeom prst="rect">
            <a:avLst/>
          </a:prstGeom>
        </p:spPr>
      </p:pic>
      <p:pic>
        <p:nvPicPr>
          <p:cNvPr id="7" name="Bilde 24" descr="Et bilde som inneholder klokke, clip art, tegnefilm, Grafikk&#10;&#10;Automatisk generert beskrivelse">
            <a:extLst>
              <a:ext uri="{FF2B5EF4-FFF2-40B4-BE49-F238E27FC236}">
                <a16:creationId xmlns:a16="http://schemas.microsoft.com/office/drawing/2014/main" id="{4E9526AB-CF57-E4C3-BF12-8C8748828FE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7544" y="4556708"/>
            <a:ext cx="730966" cy="685698"/>
          </a:xfrm>
          <a:prstGeom prst="rect">
            <a:avLst/>
          </a:prstGeom>
        </p:spPr>
      </p:pic>
      <p:pic>
        <p:nvPicPr>
          <p:cNvPr id="12" name="Bilde 26" descr="Et bilde som inneholder konstruksjon&#10;&#10;Automatisk generert beskrivelse">
            <a:extLst>
              <a:ext uri="{FF2B5EF4-FFF2-40B4-BE49-F238E27FC236}">
                <a16:creationId xmlns:a16="http://schemas.microsoft.com/office/drawing/2014/main" id="{D76E3B87-365D-3C5E-2B1D-9912795D8857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9225" y="3191400"/>
            <a:ext cx="723928" cy="678836"/>
          </a:xfrm>
          <a:prstGeom prst="rect">
            <a:avLst/>
          </a:prstGeom>
        </p:spPr>
      </p:pic>
      <p:pic>
        <p:nvPicPr>
          <p:cNvPr id="13" name="Bilde 22">
            <a:extLst>
              <a:ext uri="{FF2B5EF4-FFF2-40B4-BE49-F238E27FC236}">
                <a16:creationId xmlns:a16="http://schemas.microsoft.com/office/drawing/2014/main" id="{F9AC58DB-43E8-0A6F-5AF7-B4535BE44717}"/>
              </a:ext>
            </a:extLst>
          </p:cNvPr>
          <p:cNvPicPr>
            <a:picLocks noChangeAspect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81946" y="5354469"/>
            <a:ext cx="582163" cy="554101"/>
          </a:xfrm>
          <a:prstGeom prst="rect">
            <a:avLst/>
          </a:prstGeom>
        </p:spPr>
      </p:pic>
      <p:pic>
        <p:nvPicPr>
          <p:cNvPr id="14" name="Bilde 27" descr="Et bilde som inneholder clip art, tegnefilm, Grafikk, illustrasjon&#10;&#10;Automatisk generert beskrivelse">
            <a:extLst>
              <a:ext uri="{FF2B5EF4-FFF2-40B4-BE49-F238E27FC236}">
                <a16:creationId xmlns:a16="http://schemas.microsoft.com/office/drawing/2014/main" id="{B591CC6F-D558-B3B5-B2B3-101A0D251D15}"/>
              </a:ext>
            </a:extLst>
          </p:cNvPr>
          <p:cNvPicPr>
            <a:picLocks noChangeAspect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07544" y="3860180"/>
            <a:ext cx="730966" cy="685698"/>
          </a:xfrm>
          <a:prstGeom prst="rect">
            <a:avLst/>
          </a:prstGeom>
        </p:spPr>
      </p:pic>
      <p:pic>
        <p:nvPicPr>
          <p:cNvPr id="15" name="Bilde 28">
            <a:extLst>
              <a:ext uri="{FF2B5EF4-FFF2-40B4-BE49-F238E27FC236}">
                <a16:creationId xmlns:a16="http://schemas.microsoft.com/office/drawing/2014/main" id="{2236099E-6BB2-E297-2853-8BA41F14B7E7}"/>
              </a:ext>
            </a:extLst>
          </p:cNvPr>
          <p:cNvPicPr>
            <a:picLocks noChangeAspect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5229" y="2515758"/>
            <a:ext cx="740569" cy="692926"/>
          </a:xfrm>
          <a:prstGeom prst="rect">
            <a:avLst/>
          </a:prstGeom>
        </p:spPr>
      </p:pic>
      <p:pic>
        <p:nvPicPr>
          <p:cNvPr id="16" name="Bilde 29" descr="Et bilde som inneholder clip art, Grafikk, illustrasjon, grafisk design&#10;&#10;Automatisk generert beskrivelse">
            <a:extLst>
              <a:ext uri="{FF2B5EF4-FFF2-40B4-BE49-F238E27FC236}">
                <a16:creationId xmlns:a16="http://schemas.microsoft.com/office/drawing/2014/main" id="{79FC52DE-49AF-6859-FBCE-D6A781430814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4252" y="4589662"/>
            <a:ext cx="666130" cy="624876"/>
          </a:xfrm>
          <a:prstGeom prst="rect">
            <a:avLst/>
          </a:prstGeom>
        </p:spPr>
      </p:pic>
      <p:pic>
        <p:nvPicPr>
          <p:cNvPr id="17" name="Bilde 25" descr="Et bilde som inneholder design, kunst&#10;&#10;Automatisk generert beskrivelse">
            <a:extLst>
              <a:ext uri="{FF2B5EF4-FFF2-40B4-BE49-F238E27FC236}">
                <a16:creationId xmlns:a16="http://schemas.microsoft.com/office/drawing/2014/main" id="{178B8C56-FF0A-05FD-3561-6A7EAE1C59EA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15919" y="3194549"/>
            <a:ext cx="714218" cy="669986"/>
          </a:xfrm>
          <a:prstGeom prst="rect">
            <a:avLst/>
          </a:prstGeom>
        </p:spPr>
      </p:pic>
      <p:pic>
        <p:nvPicPr>
          <p:cNvPr id="18" name="Bilde 31">
            <a:extLst>
              <a:ext uri="{FF2B5EF4-FFF2-40B4-BE49-F238E27FC236}">
                <a16:creationId xmlns:a16="http://schemas.microsoft.com/office/drawing/2014/main" id="{92617E56-1FAA-1FB6-DF61-833CAC973B2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91239" y="3852952"/>
            <a:ext cx="739899" cy="692926"/>
          </a:xfrm>
          <a:prstGeom prst="rect">
            <a:avLst/>
          </a:prstGeom>
        </p:spPr>
      </p:pic>
      <p:pic>
        <p:nvPicPr>
          <p:cNvPr id="24" name="Bilde 30">
            <a:extLst>
              <a:ext uri="{FF2B5EF4-FFF2-40B4-BE49-F238E27FC236}">
                <a16:creationId xmlns:a16="http://schemas.microsoft.com/office/drawing/2014/main" id="{6795687E-571D-2AC9-E6F9-769B21E18C67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68433" y="4528594"/>
            <a:ext cx="785512" cy="736826"/>
          </a:xfrm>
          <a:prstGeom prst="rect">
            <a:avLst/>
          </a:prstGeom>
        </p:spPr>
      </p:pic>
      <p:pic>
        <p:nvPicPr>
          <p:cNvPr id="26" name="Bilde 12">
            <a:extLst>
              <a:ext uri="{FF2B5EF4-FFF2-40B4-BE49-F238E27FC236}">
                <a16:creationId xmlns:a16="http://schemas.microsoft.com/office/drawing/2014/main" id="{3B871491-A477-B804-BE89-6FF9B623C6CB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19994" y="5248136"/>
            <a:ext cx="685804" cy="675580"/>
          </a:xfrm>
          <a:prstGeom prst="rect">
            <a:avLst/>
          </a:prstGeom>
        </p:spPr>
      </p:pic>
      <p:pic>
        <p:nvPicPr>
          <p:cNvPr id="27" name="Bilde 14">
            <a:extLst>
              <a:ext uri="{FF2B5EF4-FFF2-40B4-BE49-F238E27FC236}">
                <a16:creationId xmlns:a16="http://schemas.microsoft.com/office/drawing/2014/main" id="{677C8763-F7EA-FE9A-96D7-B33E46321385}"/>
              </a:ext>
            </a:extLst>
          </p:cNvPr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0557" y="2468538"/>
            <a:ext cx="714218" cy="703824"/>
          </a:xfrm>
          <a:prstGeom prst="rect">
            <a:avLst/>
          </a:prstGeom>
        </p:spPr>
      </p:pic>
      <p:sp>
        <p:nvSpPr>
          <p:cNvPr id="28" name="TekstSylinder 16">
            <a:extLst>
              <a:ext uri="{FF2B5EF4-FFF2-40B4-BE49-F238E27FC236}">
                <a16:creationId xmlns:a16="http://schemas.microsoft.com/office/drawing/2014/main" id="{E708B154-3FCD-C3FA-BC30-1E0DBBA27B76}"/>
              </a:ext>
            </a:extLst>
          </p:cNvPr>
          <p:cNvSpPr txBox="1"/>
          <p:nvPr/>
        </p:nvSpPr>
        <p:spPr>
          <a:xfrm>
            <a:off x="9125879" y="5873532"/>
            <a:ext cx="2057397" cy="7010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2700" marR="0" lvl="0" indent="0" algn="l" defTabSz="228566" rtl="0" eaLnBrk="1" fontAlgn="auto" latinLnBrk="0" hangingPunct="1">
              <a:lnSpc>
                <a:spcPct val="300000"/>
              </a:lnSpc>
              <a:spcBef>
                <a:spcPts val="11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1600" b="1" i="0" u="none" strike="noStrike" kern="0" cap="none" spc="5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lan Pro" panose="02000803040000020004" pitchFamily="50" charset="0"/>
                <a:ea typeface="+mn-ea"/>
                <a:cs typeface="+mn-cs"/>
              </a:rPr>
              <a:t>…og mange fler</a:t>
            </a:r>
          </a:p>
        </p:txBody>
      </p:sp>
    </p:spTree>
    <p:extLst>
      <p:ext uri="{BB962C8B-B14F-4D97-AF65-F5344CB8AC3E}">
        <p14:creationId xmlns:p14="http://schemas.microsoft.com/office/powerpoint/2010/main" val="21231414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>
            <a:extLst>
              <a:ext uri="{FF2B5EF4-FFF2-40B4-BE49-F238E27FC236}">
                <a16:creationId xmlns:a16="http://schemas.microsoft.com/office/drawing/2014/main" id="{A5FCCA4C-4BC6-3C31-C842-9F988BC407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b-NO" dirty="0"/>
              <a:t>Som medlem står du aldri alene</a:t>
            </a:r>
          </a:p>
        </p:txBody>
      </p:sp>
      <p:sp>
        <p:nvSpPr>
          <p:cNvPr id="17" name="object 2">
            <a:extLst>
              <a:ext uri="{FF2B5EF4-FFF2-40B4-BE49-F238E27FC236}">
                <a16:creationId xmlns:a16="http://schemas.microsoft.com/office/drawing/2014/main" id="{EC91E23E-1723-620A-3929-0A44094FE780}"/>
              </a:ext>
            </a:extLst>
          </p:cNvPr>
          <p:cNvSpPr/>
          <p:nvPr/>
        </p:nvSpPr>
        <p:spPr>
          <a:xfrm>
            <a:off x="636588" y="2539014"/>
            <a:ext cx="3352553" cy="3554290"/>
          </a:xfrm>
          <a:prstGeom prst="roundRect">
            <a:avLst>
              <a:gd name="adj" fmla="val 2364"/>
            </a:avLst>
          </a:prstGeom>
          <a:solidFill>
            <a:schemeClr val="accent2"/>
          </a:solidFill>
          <a:ln>
            <a:noFill/>
          </a:ln>
        </p:spPr>
        <p:txBody>
          <a:bodyPr wrap="square" lIns="180000" tIns="180000" rIns="180000" bIns="0" rtlCol="0"/>
          <a:lstStyle/>
          <a:p>
            <a:pPr lvl="0" defTabSz="228566">
              <a:defRPr/>
            </a:pPr>
            <a:r>
              <a:rPr lang="nb-NO" kern="0" dirty="0">
                <a:solidFill>
                  <a:prstClr val="black"/>
                </a:solidFill>
              </a:rPr>
              <a:t>… et talerør for medlemmene</a:t>
            </a:r>
            <a:endParaRPr lang="nb-NO" i="1" kern="0" dirty="0">
              <a:solidFill>
                <a:prstClr val="black"/>
              </a:solidFill>
            </a:endParaRPr>
          </a:p>
        </p:txBody>
      </p:sp>
      <p:sp>
        <p:nvSpPr>
          <p:cNvPr id="18" name="object 2">
            <a:extLst>
              <a:ext uri="{FF2B5EF4-FFF2-40B4-BE49-F238E27FC236}">
                <a16:creationId xmlns:a16="http://schemas.microsoft.com/office/drawing/2014/main" id="{6369F9D6-62B2-D513-DEC6-EA5B8851A404}"/>
              </a:ext>
            </a:extLst>
          </p:cNvPr>
          <p:cNvSpPr/>
          <p:nvPr/>
        </p:nvSpPr>
        <p:spPr>
          <a:xfrm>
            <a:off x="4413922" y="2539014"/>
            <a:ext cx="3363211" cy="3554290"/>
          </a:xfrm>
          <a:prstGeom prst="roundRect">
            <a:avLst>
              <a:gd name="adj" fmla="val 2364"/>
            </a:avLst>
          </a:prstGeom>
          <a:solidFill>
            <a:schemeClr val="bg2"/>
          </a:solidFill>
          <a:ln>
            <a:noFill/>
          </a:ln>
        </p:spPr>
        <p:txBody>
          <a:bodyPr wrap="square" lIns="180000" tIns="180000" rIns="180000" bIns="0" rtlCol="0"/>
          <a:lstStyle/>
          <a:p>
            <a:pPr lvl="0" defTabSz="228566">
              <a:defRPr/>
            </a:pPr>
            <a:r>
              <a:rPr lang="nb-NO" dirty="0">
                <a:solidFill>
                  <a:prstClr val="black"/>
                </a:solidFill>
              </a:rPr>
              <a:t>... bransjer, fagmiljø </a:t>
            </a:r>
            <a:br>
              <a:rPr lang="nb-NO" dirty="0">
                <a:solidFill>
                  <a:prstClr val="black"/>
                </a:solidFill>
              </a:rPr>
            </a:br>
            <a:r>
              <a:rPr lang="nb-NO" dirty="0">
                <a:solidFill>
                  <a:prstClr val="black"/>
                </a:solidFill>
              </a:rPr>
              <a:t>og nettverk</a:t>
            </a:r>
          </a:p>
        </p:txBody>
      </p:sp>
      <p:sp>
        <p:nvSpPr>
          <p:cNvPr id="19" name="object 2">
            <a:extLst>
              <a:ext uri="{FF2B5EF4-FFF2-40B4-BE49-F238E27FC236}">
                <a16:creationId xmlns:a16="http://schemas.microsoft.com/office/drawing/2014/main" id="{5CB34994-AE81-7C55-03A0-3C67B4E2F226}"/>
              </a:ext>
            </a:extLst>
          </p:cNvPr>
          <p:cNvSpPr/>
          <p:nvPr/>
        </p:nvSpPr>
        <p:spPr>
          <a:xfrm>
            <a:off x="8191257" y="2539014"/>
            <a:ext cx="3362113" cy="3554289"/>
          </a:xfrm>
          <a:prstGeom prst="roundRect">
            <a:avLst>
              <a:gd name="adj" fmla="val 2364"/>
            </a:avLst>
          </a:prstGeom>
          <a:solidFill>
            <a:schemeClr val="accent4"/>
          </a:solidFill>
          <a:ln>
            <a:noFill/>
          </a:ln>
        </p:spPr>
        <p:txBody>
          <a:bodyPr wrap="square" lIns="180000" tIns="180000" rIns="180000" bIns="0" rtlCol="0"/>
          <a:lstStyle/>
          <a:p>
            <a:pPr lvl="0">
              <a:defRPr/>
            </a:pPr>
            <a:r>
              <a:rPr lang="nb-NO" dirty="0">
                <a:solidFill>
                  <a:prstClr val="black"/>
                </a:solidFill>
                <a:latin typeface="Clan Pro News" panose="02000603030000020004" pitchFamily="50" charset="0"/>
              </a:rPr>
              <a:t>... lederstøtte, juridisk bistand og innsikt</a:t>
            </a:r>
          </a:p>
        </p:txBody>
      </p:sp>
      <p:pic>
        <p:nvPicPr>
          <p:cNvPr id="20" name="Picture 10">
            <a:extLst>
              <a:ext uri="{FF2B5EF4-FFF2-40B4-BE49-F238E27FC236}">
                <a16:creationId xmlns:a16="http://schemas.microsoft.com/office/drawing/2014/main" id="{82B2928A-925A-A97C-8E78-737A9BF5AB0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006736" y="3875884"/>
            <a:ext cx="2176487" cy="2218768"/>
          </a:xfrm>
          <a:prstGeom prst="rect">
            <a:avLst/>
          </a:prstGeom>
          <a:effectLst/>
        </p:spPr>
      </p:pic>
      <p:pic>
        <p:nvPicPr>
          <p:cNvPr id="21" name="Picture 9">
            <a:extLst>
              <a:ext uri="{FF2B5EF4-FFF2-40B4-BE49-F238E27FC236}">
                <a16:creationId xmlns:a16="http://schemas.microsoft.com/office/drawing/2014/main" id="{4A8F0974-B81E-08BB-00F8-BF15A16C8B61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47771" y="3975514"/>
            <a:ext cx="2130186" cy="1557254"/>
          </a:xfrm>
          <a:prstGeom prst="rect">
            <a:avLst/>
          </a:prstGeom>
          <a:effectLst/>
        </p:spPr>
      </p:pic>
      <p:pic>
        <p:nvPicPr>
          <p:cNvPr id="22" name="Picture 11">
            <a:extLst>
              <a:ext uri="{FF2B5EF4-FFF2-40B4-BE49-F238E27FC236}">
                <a16:creationId xmlns:a16="http://schemas.microsoft.com/office/drawing/2014/main" id="{70B660B3-D3B4-001A-93F6-E800B505E07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78064" y="4063413"/>
            <a:ext cx="2410146" cy="1469355"/>
          </a:xfrm>
          <a:prstGeom prst="rect">
            <a:avLst/>
          </a:prstGeom>
          <a:effectLst/>
        </p:spPr>
      </p:pic>
      <p:sp>
        <p:nvSpPr>
          <p:cNvPr id="23" name="object 2">
            <a:extLst>
              <a:ext uri="{FF2B5EF4-FFF2-40B4-BE49-F238E27FC236}">
                <a16:creationId xmlns:a16="http://schemas.microsoft.com/office/drawing/2014/main" id="{37F0341A-8EE7-FAD4-2D23-05B3B08651CF}"/>
              </a:ext>
            </a:extLst>
          </p:cNvPr>
          <p:cNvSpPr/>
          <p:nvPr/>
        </p:nvSpPr>
        <p:spPr>
          <a:xfrm>
            <a:off x="636588" y="1470452"/>
            <a:ext cx="3362114" cy="895473"/>
          </a:xfrm>
          <a:prstGeom prst="roundRect">
            <a:avLst>
              <a:gd name="adj" fmla="val 662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txBody>
          <a:bodyPr wrap="square" lIns="180000" tIns="0" rIns="0" bIns="0" rtlCol="0" anchor="ctr"/>
          <a:lstStyle/>
          <a:p>
            <a:pPr marL="0" marR="0" lvl="0" indent="0" defTabSz="228566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b-NO" sz="20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</a:rPr>
              <a:t>Politisk påvirkning</a:t>
            </a:r>
            <a:endParaRPr kumimoji="0" lang="nb-NO" sz="2000" b="1" i="1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</a:endParaRPr>
          </a:p>
        </p:txBody>
      </p:sp>
      <p:sp>
        <p:nvSpPr>
          <p:cNvPr id="24" name="object 2">
            <a:extLst>
              <a:ext uri="{FF2B5EF4-FFF2-40B4-BE49-F238E27FC236}">
                <a16:creationId xmlns:a16="http://schemas.microsoft.com/office/drawing/2014/main" id="{B1AD33E7-36B4-BC4D-1664-B9119FF14FFA}"/>
              </a:ext>
            </a:extLst>
          </p:cNvPr>
          <p:cNvSpPr/>
          <p:nvPr/>
        </p:nvSpPr>
        <p:spPr>
          <a:xfrm>
            <a:off x="4413923" y="1470451"/>
            <a:ext cx="3362114" cy="895473"/>
          </a:xfrm>
          <a:prstGeom prst="roundRect">
            <a:avLst>
              <a:gd name="adj" fmla="val 6620"/>
            </a:avLst>
          </a:prstGeom>
          <a:solidFill>
            <a:srgbClr val="C9007F"/>
          </a:solidFill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prstClr val="black"/>
                </a:solidFill>
              </a14:hiddenLine>
            </a:ext>
          </a:extLst>
        </p:spPr>
        <p:txBody>
          <a:bodyPr wrap="square" lIns="180000" tIns="0" rIns="0" bIns="0" rtlCol="0" anchor="ctr"/>
          <a:lstStyle/>
          <a:p>
            <a:pPr lvl="0" defTabSz="228566">
              <a:defRPr/>
            </a:pPr>
            <a:r>
              <a:rPr lang="nb-NO" sz="2000" b="1" kern="0" dirty="0">
                <a:solidFill>
                  <a:schemeClr val="bg1"/>
                </a:solidFill>
                <a:latin typeface="+mj-lt"/>
              </a:rPr>
              <a:t>Fellesskap</a:t>
            </a:r>
          </a:p>
        </p:txBody>
      </p:sp>
      <p:sp>
        <p:nvSpPr>
          <p:cNvPr id="25" name="object 2">
            <a:extLst>
              <a:ext uri="{FF2B5EF4-FFF2-40B4-BE49-F238E27FC236}">
                <a16:creationId xmlns:a16="http://schemas.microsoft.com/office/drawing/2014/main" id="{3FC503D1-3F63-3D48-14D7-D19C69E48A22}"/>
              </a:ext>
            </a:extLst>
          </p:cNvPr>
          <p:cNvSpPr/>
          <p:nvPr/>
        </p:nvSpPr>
        <p:spPr>
          <a:xfrm>
            <a:off x="8191258" y="1470452"/>
            <a:ext cx="3362114" cy="895473"/>
          </a:xfrm>
          <a:prstGeom prst="roundRect">
            <a:avLst>
              <a:gd name="adj" fmla="val 6620"/>
            </a:avLst>
          </a:prstGeom>
          <a:solidFill>
            <a:srgbClr val="3D357D"/>
          </a:solidFill>
          <a:ln>
            <a:noFill/>
          </a:ln>
          <a:extLst>
            <a:ext uri="{91240B29-F687-4F45-9708-019B960494DF}">
              <a14:hiddenLine xmlns:a14="http://schemas.microsoft.com/office/drawing/2010/main">
                <a:solidFill>
                  <a:prstClr val="black"/>
                </a:solidFill>
              </a14:hiddenLine>
            </a:ext>
          </a:extLst>
        </p:spPr>
        <p:txBody>
          <a:bodyPr wrap="square" lIns="180000" tIns="0" rIns="0" bIns="0" rtlCol="0" anchor="ctr"/>
          <a:lstStyle/>
          <a:p>
            <a:pPr lvl="0" defTabSz="228566">
              <a:defRPr/>
            </a:pPr>
            <a:r>
              <a:rPr lang="nb-NO" sz="2000" b="1" kern="0" dirty="0">
                <a:solidFill>
                  <a:schemeClr val="bg1"/>
                </a:solidFill>
                <a:latin typeface="+mj-lt"/>
              </a:rPr>
              <a:t>Kompetanse</a:t>
            </a:r>
          </a:p>
        </p:txBody>
      </p:sp>
    </p:spTree>
    <p:extLst>
      <p:ext uri="{BB962C8B-B14F-4D97-AF65-F5344CB8AC3E}">
        <p14:creationId xmlns:p14="http://schemas.microsoft.com/office/powerpoint/2010/main" val="3851931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E0E1C9F5-1891-9F36-F79C-023F1F34FC95}"/>
              </a:ext>
            </a:extLst>
          </p:cNvPr>
          <p:cNvGrpSpPr/>
          <p:nvPr/>
        </p:nvGrpSpPr>
        <p:grpSpPr>
          <a:xfrm>
            <a:off x="4625813" y="-255896"/>
            <a:ext cx="9859784" cy="7369791"/>
            <a:chOff x="4105346" y="-259308"/>
            <a:chExt cx="9859784" cy="7369791"/>
          </a:xfrm>
        </p:grpSpPr>
        <p:sp>
          <p:nvSpPr>
            <p:cNvPr id="7" name="Freeform 91">
              <a:extLst>
                <a:ext uri="{FF2B5EF4-FFF2-40B4-BE49-F238E27FC236}">
                  <a16:creationId xmlns:a16="http://schemas.microsoft.com/office/drawing/2014/main" id="{1B9FADB2-A6C0-C722-249C-DD539C011727}"/>
                </a:ext>
              </a:extLst>
            </p:cNvPr>
            <p:cNvSpPr>
              <a:spLocks noChangeAspect="1"/>
            </p:cNvSpPr>
            <p:nvPr/>
          </p:nvSpPr>
          <p:spPr>
            <a:xfrm rot="847535">
              <a:off x="8041075" y="-227760"/>
              <a:ext cx="1771409" cy="497055"/>
            </a:xfrm>
            <a:custGeom>
              <a:avLst/>
              <a:gdLst>
                <a:gd name="connsiteX0" fmla="*/ 0 w 1027565"/>
                <a:gd name="connsiteY0" fmla="*/ 258595 h 295854"/>
                <a:gd name="connsiteX1" fmla="*/ 1027565 w 1027565"/>
                <a:gd name="connsiteY1" fmla="*/ 0 h 295854"/>
                <a:gd name="connsiteX2" fmla="*/ 1027565 w 1027565"/>
                <a:gd name="connsiteY2" fmla="*/ 111446 h 295854"/>
                <a:gd name="connsiteX3" fmla="*/ 843157 w 1027565"/>
                <a:gd name="connsiteY3" fmla="*/ 295854 h 295854"/>
                <a:gd name="connsiteX4" fmla="*/ 105549 w 1027565"/>
                <a:gd name="connsiteY4" fmla="*/ 295854 h 295854"/>
                <a:gd name="connsiteX5" fmla="*/ 33769 w 1027565"/>
                <a:gd name="connsiteY5" fmla="*/ 281362 h 2958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27565" h="295854">
                  <a:moveTo>
                    <a:pt x="0" y="258595"/>
                  </a:moveTo>
                  <a:lnTo>
                    <a:pt x="1027565" y="0"/>
                  </a:lnTo>
                  <a:lnTo>
                    <a:pt x="1027565" y="111446"/>
                  </a:lnTo>
                  <a:cubicBezTo>
                    <a:pt x="1027565" y="213292"/>
                    <a:pt x="945003" y="295854"/>
                    <a:pt x="843157" y="295854"/>
                  </a:cubicBezTo>
                  <a:lnTo>
                    <a:pt x="105549" y="295854"/>
                  </a:lnTo>
                  <a:cubicBezTo>
                    <a:pt x="80087" y="295854"/>
                    <a:pt x="55831" y="290694"/>
                    <a:pt x="33769" y="281362"/>
                  </a:cubicBezTo>
                  <a:close/>
                </a:path>
              </a:pathLst>
            </a:custGeom>
            <a:solidFill>
              <a:srgbClr val="FFF7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lan Pro News"/>
                <a:ea typeface="+mn-ea"/>
                <a:cs typeface="+mn-cs"/>
              </a:endParaRPr>
            </a:p>
          </p:txBody>
        </p:sp>
        <p:sp>
          <p:nvSpPr>
            <p:cNvPr id="8" name="Freeform 92">
              <a:extLst>
                <a:ext uri="{FF2B5EF4-FFF2-40B4-BE49-F238E27FC236}">
                  <a16:creationId xmlns:a16="http://schemas.microsoft.com/office/drawing/2014/main" id="{6154F50A-1076-1D85-76BF-56857EF5C80D}"/>
                </a:ext>
              </a:extLst>
            </p:cNvPr>
            <p:cNvSpPr>
              <a:spLocks noChangeAspect="1"/>
            </p:cNvSpPr>
            <p:nvPr/>
          </p:nvSpPr>
          <p:spPr>
            <a:xfrm rot="847535">
              <a:off x="9982482" y="-251619"/>
              <a:ext cx="1907353" cy="1005803"/>
            </a:xfrm>
            <a:custGeom>
              <a:avLst/>
              <a:gdLst>
                <a:gd name="connsiteX0" fmla="*/ 0 w 1106424"/>
                <a:gd name="connsiteY0" fmla="*/ 278440 h 598668"/>
                <a:gd name="connsiteX1" fmla="*/ 1106424 w 1106424"/>
                <a:gd name="connsiteY1" fmla="*/ 0 h 598668"/>
                <a:gd name="connsiteX2" fmla="*/ 1106424 w 1106424"/>
                <a:gd name="connsiteY2" fmla="*/ 414260 h 598668"/>
                <a:gd name="connsiteX3" fmla="*/ 922016 w 1106424"/>
                <a:gd name="connsiteY3" fmla="*/ 598668 h 598668"/>
                <a:gd name="connsiteX4" fmla="*/ 184408 w 1106424"/>
                <a:gd name="connsiteY4" fmla="*/ 598668 h 598668"/>
                <a:gd name="connsiteX5" fmla="*/ 0 w 1106424"/>
                <a:gd name="connsiteY5" fmla="*/ 414260 h 5986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6424" h="598668">
                  <a:moveTo>
                    <a:pt x="0" y="278440"/>
                  </a:moveTo>
                  <a:lnTo>
                    <a:pt x="1106424" y="0"/>
                  </a:lnTo>
                  <a:lnTo>
                    <a:pt x="1106424" y="414260"/>
                  </a:lnTo>
                  <a:cubicBezTo>
                    <a:pt x="1106424" y="516106"/>
                    <a:pt x="1023862" y="598668"/>
                    <a:pt x="922016" y="598668"/>
                  </a:cubicBezTo>
                  <a:lnTo>
                    <a:pt x="184408" y="598668"/>
                  </a:lnTo>
                  <a:cubicBezTo>
                    <a:pt x="82562" y="598668"/>
                    <a:pt x="0" y="516106"/>
                    <a:pt x="0" y="414260"/>
                  </a:cubicBezTo>
                  <a:close/>
                </a:path>
              </a:pathLst>
            </a:custGeom>
            <a:solidFill>
              <a:srgbClr val="FFF7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lan Pro News"/>
                <a:ea typeface="+mn-ea"/>
                <a:cs typeface="+mn-cs"/>
              </a:endParaRPr>
            </a:p>
          </p:txBody>
        </p:sp>
        <p:sp>
          <p:nvSpPr>
            <p:cNvPr id="9" name="Freeform 93">
              <a:extLst>
                <a:ext uri="{FF2B5EF4-FFF2-40B4-BE49-F238E27FC236}">
                  <a16:creationId xmlns:a16="http://schemas.microsoft.com/office/drawing/2014/main" id="{AE613B9D-63C5-5652-D94B-F036E02EF813}"/>
                </a:ext>
              </a:extLst>
            </p:cNvPr>
            <p:cNvSpPr>
              <a:spLocks noChangeAspect="1"/>
            </p:cNvSpPr>
            <p:nvPr/>
          </p:nvSpPr>
          <p:spPr>
            <a:xfrm rot="847535">
              <a:off x="12057777" y="-259308"/>
              <a:ext cx="1907353" cy="1514550"/>
            </a:xfrm>
            <a:custGeom>
              <a:avLst/>
              <a:gdLst>
                <a:gd name="connsiteX0" fmla="*/ 0 w 1106424"/>
                <a:gd name="connsiteY0" fmla="*/ 278440 h 901481"/>
                <a:gd name="connsiteX1" fmla="*/ 1106424 w 1106424"/>
                <a:gd name="connsiteY1" fmla="*/ 0 h 901481"/>
                <a:gd name="connsiteX2" fmla="*/ 1106424 w 1106424"/>
                <a:gd name="connsiteY2" fmla="*/ 717073 h 901481"/>
                <a:gd name="connsiteX3" fmla="*/ 922016 w 1106424"/>
                <a:gd name="connsiteY3" fmla="*/ 901481 h 901481"/>
                <a:gd name="connsiteX4" fmla="*/ 184408 w 1106424"/>
                <a:gd name="connsiteY4" fmla="*/ 901481 h 901481"/>
                <a:gd name="connsiteX5" fmla="*/ 0 w 1106424"/>
                <a:gd name="connsiteY5" fmla="*/ 717073 h 90148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106424" h="901481">
                  <a:moveTo>
                    <a:pt x="0" y="278440"/>
                  </a:moveTo>
                  <a:lnTo>
                    <a:pt x="1106424" y="0"/>
                  </a:lnTo>
                  <a:lnTo>
                    <a:pt x="1106424" y="717073"/>
                  </a:lnTo>
                  <a:cubicBezTo>
                    <a:pt x="1106424" y="818919"/>
                    <a:pt x="1023862" y="901481"/>
                    <a:pt x="922016" y="901481"/>
                  </a:cubicBezTo>
                  <a:lnTo>
                    <a:pt x="184408" y="901481"/>
                  </a:lnTo>
                  <a:cubicBezTo>
                    <a:pt x="82562" y="901481"/>
                    <a:pt x="0" y="818919"/>
                    <a:pt x="0" y="717073"/>
                  </a:cubicBezTo>
                  <a:close/>
                </a:path>
              </a:pathLst>
            </a:custGeom>
            <a:solidFill>
              <a:srgbClr val="FFF7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lan Pro News"/>
                <a:ea typeface="+mn-ea"/>
                <a:cs typeface="+mn-cs"/>
              </a:endParaRPr>
            </a:p>
          </p:txBody>
        </p:sp>
        <p:sp>
          <p:nvSpPr>
            <p:cNvPr id="10" name="Freeform 90">
              <a:extLst>
                <a:ext uri="{FF2B5EF4-FFF2-40B4-BE49-F238E27FC236}">
                  <a16:creationId xmlns:a16="http://schemas.microsoft.com/office/drawing/2014/main" id="{511FF30A-278E-C24F-88A3-A6A0B09AA954}"/>
                </a:ext>
              </a:extLst>
            </p:cNvPr>
            <p:cNvSpPr>
              <a:spLocks noChangeAspect="1"/>
            </p:cNvSpPr>
            <p:nvPr/>
          </p:nvSpPr>
          <p:spPr>
            <a:xfrm rot="847535">
              <a:off x="5559433" y="-116395"/>
              <a:ext cx="1907353" cy="1858868"/>
            </a:xfrm>
            <a:custGeom>
              <a:avLst/>
              <a:gdLst>
                <a:gd name="connsiteX0" fmla="*/ 0 w 1106424"/>
                <a:gd name="connsiteY0" fmla="*/ 187528 h 1106424"/>
                <a:gd name="connsiteX1" fmla="*/ 745173 w 1106424"/>
                <a:gd name="connsiteY1" fmla="*/ 0 h 1106424"/>
                <a:gd name="connsiteX2" fmla="*/ 922016 w 1106424"/>
                <a:gd name="connsiteY2" fmla="*/ 0 h 1106424"/>
                <a:gd name="connsiteX3" fmla="*/ 1106424 w 1106424"/>
                <a:gd name="connsiteY3" fmla="*/ 184408 h 1106424"/>
                <a:gd name="connsiteX4" fmla="*/ 1106424 w 1106424"/>
                <a:gd name="connsiteY4" fmla="*/ 922016 h 1106424"/>
                <a:gd name="connsiteX5" fmla="*/ 922016 w 1106424"/>
                <a:gd name="connsiteY5" fmla="*/ 1106424 h 1106424"/>
                <a:gd name="connsiteX6" fmla="*/ 184408 w 1106424"/>
                <a:gd name="connsiteY6" fmla="*/ 1106424 h 1106424"/>
                <a:gd name="connsiteX7" fmla="*/ 0 w 1106424"/>
                <a:gd name="connsiteY7" fmla="*/ 922016 h 11064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106424" h="1106424">
                  <a:moveTo>
                    <a:pt x="0" y="187528"/>
                  </a:moveTo>
                  <a:lnTo>
                    <a:pt x="745173" y="0"/>
                  </a:lnTo>
                  <a:lnTo>
                    <a:pt x="922016" y="0"/>
                  </a:lnTo>
                  <a:cubicBezTo>
                    <a:pt x="1023862" y="0"/>
                    <a:pt x="1106424" y="82562"/>
                    <a:pt x="1106424" y="184408"/>
                  </a:cubicBezTo>
                  <a:lnTo>
                    <a:pt x="1106424" y="922016"/>
                  </a:lnTo>
                  <a:cubicBezTo>
                    <a:pt x="1106424" y="1023862"/>
                    <a:pt x="1023862" y="1106424"/>
                    <a:pt x="922016" y="1106424"/>
                  </a:cubicBezTo>
                  <a:lnTo>
                    <a:pt x="184408" y="1106424"/>
                  </a:lnTo>
                  <a:cubicBezTo>
                    <a:pt x="82562" y="1106424"/>
                    <a:pt x="0" y="1023862"/>
                    <a:pt x="0" y="922016"/>
                  </a:cubicBezTo>
                  <a:close/>
                </a:path>
              </a:pathLst>
            </a:custGeom>
            <a:solidFill>
              <a:srgbClr val="FFF7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lan Pro News"/>
                <a:ea typeface="+mn-ea"/>
                <a:cs typeface="+mn-cs"/>
              </a:endParaRPr>
            </a:p>
          </p:txBody>
        </p:sp>
        <p:sp>
          <p:nvSpPr>
            <p:cNvPr id="11" name="Rounded Rectangle 16">
              <a:extLst>
                <a:ext uri="{FF2B5EF4-FFF2-40B4-BE49-F238E27FC236}">
                  <a16:creationId xmlns:a16="http://schemas.microsoft.com/office/drawing/2014/main" id="{1EAB2ED6-B67F-1D1B-1C19-CA1E43F754CB}"/>
                </a:ext>
              </a:extLst>
            </p:cNvPr>
            <p:cNvSpPr>
              <a:spLocks noChangeAspect="1"/>
            </p:cNvSpPr>
            <p:nvPr/>
          </p:nvSpPr>
          <p:spPr>
            <a:xfrm rot="847535">
              <a:off x="9589191" y="818710"/>
              <a:ext cx="1907353" cy="1911288"/>
            </a:xfrm>
            <a:prstGeom prst="roundRect">
              <a:avLst/>
            </a:prstGeom>
            <a:solidFill>
              <a:schemeClr val="bg2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050" b="0" i="0" u="none" strike="noStrike" kern="0" cap="none" spc="0" normalizeH="0" baseline="0" noProof="0">
                <a:ln>
                  <a:noFill/>
                </a:ln>
                <a:solidFill>
                  <a:schemeClr val="accent3"/>
                </a:solidFill>
                <a:effectLst/>
                <a:uLnTx/>
                <a:uFillTx/>
                <a:latin typeface="Clan Pro News"/>
                <a:ea typeface="+mn-ea"/>
                <a:cs typeface="+mn-cs"/>
              </a:endParaRPr>
            </a:p>
          </p:txBody>
        </p:sp>
        <p:sp>
          <p:nvSpPr>
            <p:cNvPr id="12" name="Rounded Rectangle 17">
              <a:extLst>
                <a:ext uri="{FF2B5EF4-FFF2-40B4-BE49-F238E27FC236}">
                  <a16:creationId xmlns:a16="http://schemas.microsoft.com/office/drawing/2014/main" id="{3281E4E1-E131-5ABB-B23B-F7E556B2EF73}"/>
                </a:ext>
              </a:extLst>
            </p:cNvPr>
            <p:cNvSpPr>
              <a:spLocks noChangeAspect="1"/>
            </p:cNvSpPr>
            <p:nvPr/>
          </p:nvSpPr>
          <p:spPr>
            <a:xfrm rot="847535">
              <a:off x="11594002" y="1365467"/>
              <a:ext cx="1922206" cy="1858868"/>
            </a:xfrm>
            <a:prstGeom prst="roundRect">
              <a:avLst/>
            </a:prstGeom>
            <a:solidFill>
              <a:srgbClr val="FFF7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1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lan Pro News"/>
                <a:ea typeface="+mn-ea"/>
                <a:cs typeface="+mn-cs"/>
              </a:endParaRPr>
            </a:p>
          </p:txBody>
        </p:sp>
        <p:sp>
          <p:nvSpPr>
            <p:cNvPr id="13" name="Rounded Rectangle 50">
              <a:extLst>
                <a:ext uri="{FF2B5EF4-FFF2-40B4-BE49-F238E27FC236}">
                  <a16:creationId xmlns:a16="http://schemas.microsoft.com/office/drawing/2014/main" id="{9F9FFBC3-2356-19D1-6E03-89C665139A16}"/>
                </a:ext>
              </a:extLst>
            </p:cNvPr>
            <p:cNvSpPr>
              <a:spLocks noChangeAspect="1"/>
            </p:cNvSpPr>
            <p:nvPr/>
          </p:nvSpPr>
          <p:spPr>
            <a:xfrm rot="847535">
              <a:off x="11137620" y="3328362"/>
              <a:ext cx="1907353" cy="1858868"/>
            </a:xfrm>
            <a:prstGeom prst="roundRect">
              <a:avLst/>
            </a:prstGeom>
            <a:solidFill>
              <a:srgbClr val="FFF7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lan Pro News"/>
                <a:ea typeface="+mn-ea"/>
                <a:cs typeface="+mn-cs"/>
              </a:endParaRPr>
            </a:p>
          </p:txBody>
        </p:sp>
        <p:sp>
          <p:nvSpPr>
            <p:cNvPr id="14" name="Rounded Rectangle 50">
              <a:extLst>
                <a:ext uri="{FF2B5EF4-FFF2-40B4-BE49-F238E27FC236}">
                  <a16:creationId xmlns:a16="http://schemas.microsoft.com/office/drawing/2014/main" id="{8A6A2C56-AEC0-FA8A-25FF-3311B0F94C20}"/>
                </a:ext>
              </a:extLst>
            </p:cNvPr>
            <p:cNvSpPr>
              <a:spLocks noChangeAspect="1"/>
            </p:cNvSpPr>
            <p:nvPr/>
          </p:nvSpPr>
          <p:spPr>
            <a:xfrm rot="847535">
              <a:off x="4546109" y="3807850"/>
              <a:ext cx="1907353" cy="1858868"/>
            </a:xfrm>
            <a:prstGeom prst="roundRect">
              <a:avLst/>
            </a:prstGeom>
            <a:solidFill>
              <a:srgbClr val="FFF7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lan Pro News"/>
                <a:ea typeface="+mn-ea"/>
                <a:cs typeface="+mn-cs"/>
              </a:endParaRPr>
            </a:p>
          </p:txBody>
        </p:sp>
        <p:sp>
          <p:nvSpPr>
            <p:cNvPr id="15" name="Rounded Rectangle 51">
              <a:extLst>
                <a:ext uri="{FF2B5EF4-FFF2-40B4-BE49-F238E27FC236}">
                  <a16:creationId xmlns:a16="http://schemas.microsoft.com/office/drawing/2014/main" id="{37ACD64D-56CD-4078-D81D-A704FA967D61}"/>
                </a:ext>
              </a:extLst>
            </p:cNvPr>
            <p:cNvSpPr>
              <a:spLocks noChangeAspect="1"/>
            </p:cNvSpPr>
            <p:nvPr/>
          </p:nvSpPr>
          <p:spPr>
            <a:xfrm rot="847535">
              <a:off x="4456964" y="4040939"/>
              <a:ext cx="4040345" cy="1858868"/>
            </a:xfrm>
            <a:prstGeom prst="roundRect">
              <a:avLst/>
            </a:prstGeom>
            <a:solidFill>
              <a:srgbClr val="DBEEE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2285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9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lan Pro News"/>
                <a:ea typeface="+mn-ea"/>
                <a:cs typeface="+mn-cs"/>
              </a:endParaRPr>
            </a:p>
          </p:txBody>
        </p:sp>
        <p:sp>
          <p:nvSpPr>
            <p:cNvPr id="16" name="Rounded Rectangle 52">
              <a:extLst>
                <a:ext uri="{FF2B5EF4-FFF2-40B4-BE49-F238E27FC236}">
                  <a16:creationId xmlns:a16="http://schemas.microsoft.com/office/drawing/2014/main" id="{E7D428DC-29CE-74E8-1C99-EF02B540F300}"/>
                </a:ext>
              </a:extLst>
            </p:cNvPr>
            <p:cNvSpPr>
              <a:spLocks noChangeAspect="1"/>
            </p:cNvSpPr>
            <p:nvPr/>
          </p:nvSpPr>
          <p:spPr>
            <a:xfrm rot="847535">
              <a:off x="8569305" y="4794579"/>
              <a:ext cx="1907353" cy="1858868"/>
            </a:xfrm>
            <a:prstGeom prst="roundRect">
              <a:avLst/>
            </a:prstGeom>
            <a:solidFill>
              <a:srgbClr val="DCEEE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2285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950" b="1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lan Pro News"/>
                <a:ea typeface="+mn-ea"/>
                <a:cs typeface="+mn-cs"/>
              </a:endParaRPr>
            </a:p>
          </p:txBody>
        </p:sp>
        <p:sp>
          <p:nvSpPr>
            <p:cNvPr id="17" name="Freeform: Shape 83">
              <a:extLst>
                <a:ext uri="{FF2B5EF4-FFF2-40B4-BE49-F238E27FC236}">
                  <a16:creationId xmlns:a16="http://schemas.microsoft.com/office/drawing/2014/main" id="{C0531035-84B1-B177-61EB-8DFEB8B74942}"/>
                </a:ext>
              </a:extLst>
            </p:cNvPr>
            <p:cNvSpPr>
              <a:spLocks noChangeAspect="1"/>
            </p:cNvSpPr>
            <p:nvPr/>
          </p:nvSpPr>
          <p:spPr>
            <a:xfrm rot="847535">
              <a:off x="10588741" y="5288891"/>
              <a:ext cx="1907353" cy="1796270"/>
            </a:xfrm>
            <a:custGeom>
              <a:avLst/>
              <a:gdLst>
                <a:gd name="connsiteX0" fmla="*/ 178164 w 1338773"/>
                <a:gd name="connsiteY0" fmla="*/ 4533 h 1293689"/>
                <a:gd name="connsiteX1" fmla="*/ 223133 w 1338773"/>
                <a:gd name="connsiteY1" fmla="*/ 0 h 1293689"/>
                <a:gd name="connsiteX2" fmla="*/ 1115640 w 1338773"/>
                <a:gd name="connsiteY2" fmla="*/ 0 h 1293689"/>
                <a:gd name="connsiteX3" fmla="*/ 1338773 w 1338773"/>
                <a:gd name="connsiteY3" fmla="*/ 223133 h 1293689"/>
                <a:gd name="connsiteX4" fmla="*/ 1338773 w 1338773"/>
                <a:gd name="connsiteY4" fmla="*/ 980789 h 1293689"/>
                <a:gd name="connsiteX5" fmla="*/ 95418 w 1338773"/>
                <a:gd name="connsiteY5" fmla="*/ 1293689 h 1293689"/>
                <a:gd name="connsiteX6" fmla="*/ 65354 w 1338773"/>
                <a:gd name="connsiteY6" fmla="*/ 1273419 h 1293689"/>
                <a:gd name="connsiteX7" fmla="*/ 0 w 1338773"/>
                <a:gd name="connsiteY7" fmla="*/ 1115640 h 1293689"/>
                <a:gd name="connsiteX8" fmla="*/ 0 w 1338773"/>
                <a:gd name="connsiteY8" fmla="*/ 223133 h 1293689"/>
                <a:gd name="connsiteX9" fmla="*/ 178164 w 1338773"/>
                <a:gd name="connsiteY9" fmla="*/ 4533 h 1293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38773" h="1293689">
                  <a:moveTo>
                    <a:pt x="178164" y="4533"/>
                  </a:moveTo>
                  <a:cubicBezTo>
                    <a:pt x="192690" y="1561"/>
                    <a:pt x="207729" y="0"/>
                    <a:pt x="223133" y="0"/>
                  </a:cubicBezTo>
                  <a:lnTo>
                    <a:pt x="1115640" y="0"/>
                  </a:lnTo>
                  <a:cubicBezTo>
                    <a:pt x="1238873" y="0"/>
                    <a:pt x="1338773" y="99900"/>
                    <a:pt x="1338773" y="223133"/>
                  </a:cubicBezTo>
                  <a:lnTo>
                    <a:pt x="1338773" y="980789"/>
                  </a:lnTo>
                  <a:lnTo>
                    <a:pt x="95418" y="1293689"/>
                  </a:lnTo>
                  <a:lnTo>
                    <a:pt x="65354" y="1273419"/>
                  </a:lnTo>
                  <a:cubicBezTo>
                    <a:pt x="24975" y="1233040"/>
                    <a:pt x="0" y="1177256"/>
                    <a:pt x="0" y="1115640"/>
                  </a:cubicBezTo>
                  <a:lnTo>
                    <a:pt x="0" y="223133"/>
                  </a:lnTo>
                  <a:cubicBezTo>
                    <a:pt x="0" y="115304"/>
                    <a:pt x="76486" y="25340"/>
                    <a:pt x="178164" y="4533"/>
                  </a:cubicBezTo>
                  <a:close/>
                </a:path>
              </a:pathLst>
            </a:custGeom>
            <a:solidFill>
              <a:srgbClr val="FFF7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lan Pro News"/>
                <a:ea typeface="+mn-ea"/>
                <a:cs typeface="+mn-cs"/>
              </a:endParaRPr>
            </a:p>
          </p:txBody>
        </p:sp>
        <p:sp>
          <p:nvSpPr>
            <p:cNvPr id="18" name="Freeform: Shape 73">
              <a:extLst>
                <a:ext uri="{FF2B5EF4-FFF2-40B4-BE49-F238E27FC236}">
                  <a16:creationId xmlns:a16="http://schemas.microsoft.com/office/drawing/2014/main" id="{C53484BE-695C-797C-27E8-4C68E895181E}"/>
                </a:ext>
              </a:extLst>
            </p:cNvPr>
            <p:cNvSpPr>
              <a:spLocks noChangeAspect="1"/>
            </p:cNvSpPr>
            <p:nvPr/>
          </p:nvSpPr>
          <p:spPr>
            <a:xfrm rot="847535">
              <a:off x="4105346" y="5777929"/>
              <a:ext cx="1907353" cy="1332554"/>
            </a:xfrm>
            <a:custGeom>
              <a:avLst/>
              <a:gdLst>
                <a:gd name="connsiteX0" fmla="*/ 178164 w 1338773"/>
                <a:gd name="connsiteY0" fmla="*/ 4533 h 959717"/>
                <a:gd name="connsiteX1" fmla="*/ 223133 w 1338773"/>
                <a:gd name="connsiteY1" fmla="*/ 0 h 959717"/>
                <a:gd name="connsiteX2" fmla="*/ 1115640 w 1338773"/>
                <a:gd name="connsiteY2" fmla="*/ 0 h 959717"/>
                <a:gd name="connsiteX3" fmla="*/ 1338773 w 1338773"/>
                <a:gd name="connsiteY3" fmla="*/ 223133 h 959717"/>
                <a:gd name="connsiteX4" fmla="*/ 1338773 w 1338773"/>
                <a:gd name="connsiteY4" fmla="*/ 622805 h 959717"/>
                <a:gd name="connsiteX5" fmla="*/ 0 w 1338773"/>
                <a:gd name="connsiteY5" fmla="*/ 959717 h 959717"/>
                <a:gd name="connsiteX6" fmla="*/ 0 w 1338773"/>
                <a:gd name="connsiteY6" fmla="*/ 223133 h 959717"/>
                <a:gd name="connsiteX7" fmla="*/ 178164 w 1338773"/>
                <a:gd name="connsiteY7" fmla="*/ 4533 h 9597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8773" h="959717">
                  <a:moveTo>
                    <a:pt x="178164" y="4533"/>
                  </a:moveTo>
                  <a:cubicBezTo>
                    <a:pt x="192689" y="1561"/>
                    <a:pt x="207729" y="0"/>
                    <a:pt x="223133" y="0"/>
                  </a:cubicBezTo>
                  <a:lnTo>
                    <a:pt x="1115640" y="0"/>
                  </a:lnTo>
                  <a:cubicBezTo>
                    <a:pt x="1238873" y="0"/>
                    <a:pt x="1338773" y="99900"/>
                    <a:pt x="1338773" y="223133"/>
                  </a:cubicBezTo>
                  <a:lnTo>
                    <a:pt x="1338773" y="622805"/>
                  </a:lnTo>
                  <a:lnTo>
                    <a:pt x="0" y="959717"/>
                  </a:lnTo>
                  <a:lnTo>
                    <a:pt x="0" y="223133"/>
                  </a:lnTo>
                  <a:cubicBezTo>
                    <a:pt x="0" y="115304"/>
                    <a:pt x="76486" y="25340"/>
                    <a:pt x="178164" y="4533"/>
                  </a:cubicBezTo>
                  <a:close/>
                </a:path>
              </a:pathLst>
            </a:custGeom>
            <a:solidFill>
              <a:srgbClr val="FFF7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lan Pro News"/>
                <a:ea typeface="+mn-ea"/>
                <a:cs typeface="+mn-cs"/>
              </a:endParaRPr>
            </a:p>
          </p:txBody>
        </p:sp>
        <p:sp>
          <p:nvSpPr>
            <p:cNvPr id="19" name="Freeform: Shape 74">
              <a:extLst>
                <a:ext uri="{FF2B5EF4-FFF2-40B4-BE49-F238E27FC236}">
                  <a16:creationId xmlns:a16="http://schemas.microsoft.com/office/drawing/2014/main" id="{268AF17C-89B8-7E81-32C7-C9EE4CAD9B6A}"/>
                </a:ext>
              </a:extLst>
            </p:cNvPr>
            <p:cNvSpPr>
              <a:spLocks noChangeAspect="1"/>
            </p:cNvSpPr>
            <p:nvPr/>
          </p:nvSpPr>
          <p:spPr>
            <a:xfrm rot="847535">
              <a:off x="6180643" y="6278985"/>
              <a:ext cx="1907353" cy="823806"/>
            </a:xfrm>
            <a:custGeom>
              <a:avLst/>
              <a:gdLst>
                <a:gd name="connsiteX0" fmla="*/ 178164 w 1338773"/>
                <a:gd name="connsiteY0" fmla="*/ 4533 h 593312"/>
                <a:gd name="connsiteX1" fmla="*/ 223133 w 1338773"/>
                <a:gd name="connsiteY1" fmla="*/ 0 h 593312"/>
                <a:gd name="connsiteX2" fmla="*/ 1115640 w 1338773"/>
                <a:gd name="connsiteY2" fmla="*/ 0 h 593312"/>
                <a:gd name="connsiteX3" fmla="*/ 1338773 w 1338773"/>
                <a:gd name="connsiteY3" fmla="*/ 223133 h 593312"/>
                <a:gd name="connsiteX4" fmla="*/ 1338773 w 1338773"/>
                <a:gd name="connsiteY4" fmla="*/ 256400 h 593312"/>
                <a:gd name="connsiteX5" fmla="*/ 0 w 1338773"/>
                <a:gd name="connsiteY5" fmla="*/ 593312 h 593312"/>
                <a:gd name="connsiteX6" fmla="*/ 0 w 1338773"/>
                <a:gd name="connsiteY6" fmla="*/ 223133 h 593312"/>
                <a:gd name="connsiteX7" fmla="*/ 178164 w 1338773"/>
                <a:gd name="connsiteY7" fmla="*/ 4533 h 5933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38773" h="593312">
                  <a:moveTo>
                    <a:pt x="178164" y="4533"/>
                  </a:moveTo>
                  <a:cubicBezTo>
                    <a:pt x="192690" y="1561"/>
                    <a:pt x="207729" y="0"/>
                    <a:pt x="223133" y="0"/>
                  </a:cubicBezTo>
                  <a:lnTo>
                    <a:pt x="1115640" y="0"/>
                  </a:lnTo>
                  <a:cubicBezTo>
                    <a:pt x="1238873" y="0"/>
                    <a:pt x="1338773" y="99900"/>
                    <a:pt x="1338773" y="223133"/>
                  </a:cubicBezTo>
                  <a:lnTo>
                    <a:pt x="1338773" y="256400"/>
                  </a:lnTo>
                  <a:lnTo>
                    <a:pt x="0" y="593312"/>
                  </a:lnTo>
                  <a:lnTo>
                    <a:pt x="0" y="223133"/>
                  </a:lnTo>
                  <a:cubicBezTo>
                    <a:pt x="0" y="115304"/>
                    <a:pt x="76486" y="25340"/>
                    <a:pt x="178164" y="4533"/>
                  </a:cubicBezTo>
                  <a:close/>
                </a:path>
              </a:pathLst>
            </a:custGeom>
            <a:solidFill>
              <a:srgbClr val="FFF7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2285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lan Pro News"/>
                <a:ea typeface="+mn-ea"/>
                <a:cs typeface="+mn-cs"/>
              </a:endParaRPr>
            </a:p>
          </p:txBody>
        </p:sp>
        <p:sp>
          <p:nvSpPr>
            <p:cNvPr id="20" name="Freeform: Shape 78">
              <a:extLst>
                <a:ext uri="{FF2B5EF4-FFF2-40B4-BE49-F238E27FC236}">
                  <a16:creationId xmlns:a16="http://schemas.microsoft.com/office/drawing/2014/main" id="{FD0400C4-B0E2-3678-00D2-C79825D5033A}"/>
                </a:ext>
              </a:extLst>
            </p:cNvPr>
            <p:cNvSpPr>
              <a:spLocks noChangeAspect="1"/>
            </p:cNvSpPr>
            <p:nvPr/>
          </p:nvSpPr>
          <p:spPr>
            <a:xfrm rot="847535">
              <a:off x="8265353" y="6705982"/>
              <a:ext cx="1284594" cy="315060"/>
            </a:xfrm>
            <a:custGeom>
              <a:avLst/>
              <a:gdLst>
                <a:gd name="connsiteX0" fmla="*/ 178164 w 901658"/>
                <a:gd name="connsiteY0" fmla="*/ 4533 h 226909"/>
                <a:gd name="connsiteX1" fmla="*/ 223133 w 901658"/>
                <a:gd name="connsiteY1" fmla="*/ 0 h 226909"/>
                <a:gd name="connsiteX2" fmla="*/ 901658 w 901658"/>
                <a:gd name="connsiteY2" fmla="*/ 0 h 226909"/>
                <a:gd name="connsiteX3" fmla="*/ 0 w 901658"/>
                <a:gd name="connsiteY3" fmla="*/ 226909 h 226909"/>
                <a:gd name="connsiteX4" fmla="*/ 0 w 901658"/>
                <a:gd name="connsiteY4" fmla="*/ 223133 h 226909"/>
                <a:gd name="connsiteX5" fmla="*/ 178164 w 901658"/>
                <a:gd name="connsiteY5" fmla="*/ 4533 h 2269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01658" h="226909">
                  <a:moveTo>
                    <a:pt x="178164" y="4533"/>
                  </a:moveTo>
                  <a:cubicBezTo>
                    <a:pt x="192689" y="1561"/>
                    <a:pt x="207729" y="0"/>
                    <a:pt x="223133" y="0"/>
                  </a:cubicBezTo>
                  <a:lnTo>
                    <a:pt x="901658" y="0"/>
                  </a:lnTo>
                  <a:lnTo>
                    <a:pt x="0" y="226909"/>
                  </a:lnTo>
                  <a:lnTo>
                    <a:pt x="0" y="223133"/>
                  </a:lnTo>
                  <a:cubicBezTo>
                    <a:pt x="0" y="115304"/>
                    <a:pt x="76486" y="25340"/>
                    <a:pt x="178164" y="4533"/>
                  </a:cubicBezTo>
                  <a:close/>
                </a:path>
              </a:pathLst>
            </a:custGeom>
            <a:solidFill>
              <a:srgbClr val="FFF7E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wrap="square" rtlCol="0" anchor="ctr"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lan Pro News"/>
                <a:ea typeface="+mn-ea"/>
                <a:cs typeface="+mn-cs"/>
              </a:endParaRPr>
            </a:p>
          </p:txBody>
        </p:sp>
        <p:sp>
          <p:nvSpPr>
            <p:cNvPr id="21" name="Rounded Rectangle 41">
              <a:extLst>
                <a:ext uri="{FF2B5EF4-FFF2-40B4-BE49-F238E27FC236}">
                  <a16:creationId xmlns:a16="http://schemas.microsoft.com/office/drawing/2014/main" id="{984D0E5F-93B5-45FA-8828-E70B3E55EF47}"/>
                </a:ext>
              </a:extLst>
            </p:cNvPr>
            <p:cNvSpPr>
              <a:spLocks noChangeAspect="1"/>
            </p:cNvSpPr>
            <p:nvPr/>
          </p:nvSpPr>
          <p:spPr>
            <a:xfrm rot="847535">
              <a:off x="5515880" y="123660"/>
              <a:ext cx="4007688" cy="1858868"/>
            </a:xfrm>
            <a:prstGeom prst="roundRect">
              <a:avLst/>
            </a:prstGeom>
            <a:solidFill>
              <a:srgbClr val="F9CFE3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lan Pro News"/>
                <a:ea typeface="+mn-ea"/>
                <a:cs typeface="+mn-cs"/>
              </a:endParaRPr>
            </a:p>
          </p:txBody>
        </p:sp>
        <p:sp>
          <p:nvSpPr>
            <p:cNvPr id="22" name="Rounded Rectangle 43">
              <a:extLst>
                <a:ext uri="{FF2B5EF4-FFF2-40B4-BE49-F238E27FC236}">
                  <a16:creationId xmlns:a16="http://schemas.microsoft.com/office/drawing/2014/main" id="{F8845BB7-E4C2-EEC6-427D-E323CFAB1AF8}"/>
                </a:ext>
              </a:extLst>
            </p:cNvPr>
            <p:cNvSpPr>
              <a:spLocks noChangeAspect="1"/>
            </p:cNvSpPr>
            <p:nvPr/>
          </p:nvSpPr>
          <p:spPr>
            <a:xfrm rot="847535">
              <a:off x="7044775" y="2608597"/>
              <a:ext cx="4012141" cy="1858868"/>
            </a:xfrm>
            <a:prstGeom prst="roundRect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2285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11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lan Pro News"/>
                <a:ea typeface="+mn-ea"/>
                <a:cs typeface="+mn-cs"/>
              </a:endParaRPr>
            </a:p>
          </p:txBody>
        </p:sp>
        <p:pic>
          <p:nvPicPr>
            <p:cNvPr id="23" name="Bilde 20" descr="Et bilde som inneholder tegnefilm&#10;&#10;Automatisk generert beskrivelse">
              <a:extLst>
                <a:ext uri="{FF2B5EF4-FFF2-40B4-BE49-F238E27FC236}">
                  <a16:creationId xmlns:a16="http://schemas.microsoft.com/office/drawing/2014/main" id="{066B8F8E-D374-8742-0618-935B8B433D1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395454">
              <a:off x="8502197" y="4712060"/>
              <a:ext cx="2055977" cy="1974515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24" name="Bilde 21" descr="Et bilde som inneholder clip art, illustrasjon, kunst, tegnefilm&#10;&#10;Automatisk generert beskrivelse">
              <a:extLst>
                <a:ext uri="{FF2B5EF4-FFF2-40B4-BE49-F238E27FC236}">
                  <a16:creationId xmlns:a16="http://schemas.microsoft.com/office/drawing/2014/main" id="{18DF900B-3E41-6472-D9FE-3D99FBD21D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875085">
              <a:off x="9603053" y="911206"/>
              <a:ext cx="1863217" cy="1789394"/>
            </a:xfrm>
            <a:prstGeom prst="rect">
              <a:avLst/>
            </a:prstGeom>
            <a:effectLst/>
          </p:spPr>
        </p:pic>
        <p:sp>
          <p:nvSpPr>
            <p:cNvPr id="25" name="TextBox 93">
              <a:extLst>
                <a:ext uri="{FF2B5EF4-FFF2-40B4-BE49-F238E27FC236}">
                  <a16:creationId xmlns:a16="http://schemas.microsoft.com/office/drawing/2014/main" id="{3069671C-F551-5E60-CB91-6EC52AAAAF81}"/>
                </a:ext>
              </a:extLst>
            </p:cNvPr>
            <p:cNvSpPr txBox="1"/>
            <p:nvPr/>
          </p:nvSpPr>
          <p:spPr>
            <a:xfrm rot="831280">
              <a:off x="5991437" y="790772"/>
              <a:ext cx="3103434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+mj-lt"/>
                </a:rPr>
                <a:t>Arbeidsgivere</a:t>
              </a:r>
            </a:p>
          </p:txBody>
        </p:sp>
        <p:sp>
          <p:nvSpPr>
            <p:cNvPr id="26" name="TextBox 94">
              <a:extLst>
                <a:ext uri="{FF2B5EF4-FFF2-40B4-BE49-F238E27FC236}">
                  <a16:creationId xmlns:a16="http://schemas.microsoft.com/office/drawing/2014/main" id="{20D52764-0242-350D-5CFD-A6C1DD95481E}"/>
                </a:ext>
              </a:extLst>
            </p:cNvPr>
            <p:cNvSpPr txBox="1"/>
            <p:nvPr/>
          </p:nvSpPr>
          <p:spPr>
            <a:xfrm rot="831280">
              <a:off x="4960863" y="4719908"/>
              <a:ext cx="3103434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lt"/>
                </a:rPr>
                <a:t>Arbeidstakere</a:t>
              </a:r>
            </a:p>
          </p:txBody>
        </p:sp>
        <p:sp>
          <p:nvSpPr>
            <p:cNvPr id="27" name="TextBox 96">
              <a:extLst>
                <a:ext uri="{FF2B5EF4-FFF2-40B4-BE49-F238E27FC236}">
                  <a16:creationId xmlns:a16="http://schemas.microsoft.com/office/drawing/2014/main" id="{A7EB3F5F-3F04-DC74-F67F-FC69C12BB238}"/>
                </a:ext>
              </a:extLst>
            </p:cNvPr>
            <p:cNvSpPr txBox="1"/>
            <p:nvPr/>
          </p:nvSpPr>
          <p:spPr>
            <a:xfrm rot="831280">
              <a:off x="7328595" y="3165760"/>
              <a:ext cx="2622635" cy="58477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nb-NO" sz="3200" b="1" i="0" u="none" strike="noStrike" kern="0" cap="none" spc="0" normalizeH="0" baseline="0" noProof="0" dirty="0">
                  <a:ln>
                    <a:noFill/>
                  </a:ln>
                  <a:solidFill>
                    <a:schemeClr val="accent3"/>
                  </a:solidFill>
                  <a:effectLst/>
                  <a:uLnTx/>
                  <a:uFillTx/>
                  <a:latin typeface="+mj-lt"/>
                </a:rPr>
                <a:t>Regjeringen</a:t>
              </a:r>
            </a:p>
          </p:txBody>
        </p:sp>
        <p:sp>
          <p:nvSpPr>
            <p:cNvPr id="28" name="Rektangel: avrundede hjørner 26">
              <a:extLst>
                <a:ext uri="{FF2B5EF4-FFF2-40B4-BE49-F238E27FC236}">
                  <a16:creationId xmlns:a16="http://schemas.microsoft.com/office/drawing/2014/main" id="{C68EBAD0-6C18-C8E2-9F35-682245EED325}"/>
                </a:ext>
              </a:extLst>
            </p:cNvPr>
            <p:cNvSpPr/>
            <p:nvPr/>
          </p:nvSpPr>
          <p:spPr>
            <a:xfrm rot="833190">
              <a:off x="5091302" y="1810015"/>
              <a:ext cx="1906069" cy="1896275"/>
            </a:xfrm>
            <a:prstGeom prst="roundRect">
              <a:avLst>
                <a:gd name="adj" fmla="val 12436"/>
              </a:avLst>
            </a:prstGeom>
            <a:solidFill>
              <a:schemeClr val="accent3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228566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nb-NO" sz="9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lan Pro News"/>
                <a:ea typeface="+mn-ea"/>
                <a:cs typeface="+mn-cs"/>
              </a:endParaRPr>
            </a:p>
          </p:txBody>
        </p:sp>
        <p:pic>
          <p:nvPicPr>
            <p:cNvPr id="29" name="Bilde 19" descr="Et bilde som inneholder skjermbilde, clip art, tegnefilm&#10;&#10;Automatisk generert beskrivelse">
              <a:extLst>
                <a:ext uri="{FF2B5EF4-FFF2-40B4-BE49-F238E27FC236}">
                  <a16:creationId xmlns:a16="http://schemas.microsoft.com/office/drawing/2014/main" id="{DFC070A6-9F41-C47D-7110-4CFF889772E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b="12170"/>
            <a:stretch/>
          </p:blipFill>
          <p:spPr>
            <a:xfrm rot="855824">
              <a:off x="5076779" y="1842995"/>
              <a:ext cx="2001721" cy="1688444"/>
            </a:xfrm>
            <a:prstGeom prst="rect">
              <a:avLst/>
            </a:prstGeom>
            <a:effectLst/>
          </p:spPr>
        </p:pic>
      </p:grpSp>
      <p:sp>
        <p:nvSpPr>
          <p:cNvPr id="3" name="Title 2">
            <a:extLst>
              <a:ext uri="{FF2B5EF4-FFF2-40B4-BE49-F238E27FC236}">
                <a16:creationId xmlns:a16="http://schemas.microsoft.com/office/drawing/2014/main" id="{5F8A90C4-1D66-5858-8CCE-BB370AB677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6588" y="617998"/>
            <a:ext cx="4830357" cy="729049"/>
          </a:xfrm>
        </p:spPr>
        <p:txBody>
          <a:bodyPr anchor="t"/>
          <a:lstStyle/>
          <a:p>
            <a:r>
              <a:rPr lang="nb-NO" dirty="0"/>
              <a:t>Virke deltar i trepartssamarbeidet</a:t>
            </a:r>
          </a:p>
        </p:txBody>
      </p:sp>
      <p:sp>
        <p:nvSpPr>
          <p:cNvPr id="5" name="Content Placeholder 30">
            <a:extLst>
              <a:ext uri="{FF2B5EF4-FFF2-40B4-BE49-F238E27FC236}">
                <a16:creationId xmlns:a16="http://schemas.microsoft.com/office/drawing/2014/main" id="{751E887E-3147-745D-7518-99D372319B80}"/>
              </a:ext>
            </a:extLst>
          </p:cNvPr>
          <p:cNvSpPr>
            <a:spLocks noGrp="1"/>
          </p:cNvSpPr>
          <p:nvPr>
            <p:ph sz="half" idx="10"/>
          </p:nvPr>
        </p:nvSpPr>
        <p:spPr>
          <a:xfrm>
            <a:off x="636588" y="2055738"/>
            <a:ext cx="4776037" cy="4040261"/>
          </a:xfrm>
        </p:spPr>
        <p:txBody>
          <a:bodyPr/>
          <a:lstStyle/>
          <a:p>
            <a:r>
              <a:rPr lang="nb-NO" dirty="0"/>
              <a:t>Rammevilkår i norsk arbeidsliv</a:t>
            </a:r>
          </a:p>
          <a:p>
            <a:r>
              <a:rPr lang="nb-NO" dirty="0"/>
              <a:t>Arena for politisk påvirkning</a:t>
            </a:r>
          </a:p>
        </p:txBody>
      </p:sp>
    </p:spTree>
    <p:extLst>
      <p:ext uri="{BB962C8B-B14F-4D97-AF65-F5344CB8AC3E}">
        <p14:creationId xmlns:p14="http://schemas.microsoft.com/office/powerpoint/2010/main" val="2759489100"/>
      </p:ext>
    </p:extLst>
  </p:cSld>
  <p:clrMapOvr>
    <a:masterClrMapping/>
  </p:clrMapOvr>
</p:sld>
</file>

<file path=ppt/theme/theme1.xml><?xml version="1.0" encoding="utf-8"?>
<a:theme xmlns:a="http://schemas.openxmlformats.org/drawingml/2006/main" name="Virke">
  <a:themeElements>
    <a:clrScheme name="Virke">
      <a:dk1>
        <a:srgbClr val="000000"/>
      </a:dk1>
      <a:lt1>
        <a:srgbClr val="FFFFFF"/>
      </a:lt1>
      <a:dk2>
        <a:srgbClr val="CA196D"/>
      </a:dk2>
      <a:lt2>
        <a:srgbClr val="F9CFE3"/>
      </a:lt2>
      <a:accent1>
        <a:srgbClr val="00544F"/>
      </a:accent1>
      <a:accent2>
        <a:srgbClr val="B8DED7"/>
      </a:accent2>
      <a:accent3>
        <a:srgbClr val="3D357D"/>
      </a:accent3>
      <a:accent4>
        <a:srgbClr val="A9BFE4"/>
      </a:accent4>
      <a:accent5>
        <a:srgbClr val="F57F00"/>
      </a:accent5>
      <a:accent6>
        <a:srgbClr val="FFEFC3"/>
      </a:accent6>
      <a:hlink>
        <a:srgbClr val="467886"/>
      </a:hlink>
      <a:folHlink>
        <a:srgbClr val="96607D"/>
      </a:folHlink>
    </a:clrScheme>
    <a:fontScheme name="Custom 119">
      <a:majorFont>
        <a:latin typeface="Clan Pro"/>
        <a:ea typeface=""/>
        <a:cs typeface=""/>
      </a:majorFont>
      <a:minorFont>
        <a:latin typeface="Clan Pro New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custClrLst>
    <a:custClr name="Custom Color 1">
      <a:srgbClr val="C9007F"/>
    </a:custClr>
    <a:custClr name="Custom Color 2">
      <a:srgbClr val="F3ABCC"/>
    </a:custClr>
    <a:custClr name="Custom Color 3">
      <a:srgbClr val="F9CFE3"/>
    </a:custClr>
    <a:custClr name="Custom Color 4">
      <a:srgbClr val="00544F"/>
    </a:custClr>
    <a:custClr name="Custom Color 5">
      <a:srgbClr val="8ACBC1"/>
    </a:custClr>
    <a:custClr name="Custom Color 6">
      <a:srgbClr val="B8DED7"/>
    </a:custClr>
    <a:custClr name="Custom Color 7">
      <a:srgbClr val="3D357D"/>
    </a:custClr>
    <a:custClr name="Custom Color 8">
      <a:srgbClr val="556AB0"/>
    </a:custClr>
    <a:custClr name="Custom Color 9">
      <a:srgbClr val="A9BFE4"/>
    </a:custClr>
    <a:custClr name="Custom Color 10">
      <a:srgbClr val="F57F00"/>
    </a:custClr>
    <a:custClr name="Custom Color 11">
      <a:srgbClr val="F49F71"/>
    </a:custClr>
    <a:custClr name="Custom Color 12">
      <a:srgbClr val="FFEFC3"/>
    </a:custClr>
  </a:custClrLst>
  <a:extLst>
    <a:ext uri="{05A4C25C-085E-4340-85A3-A5531E510DB2}">
      <thm15:themeFamily xmlns:thm15="http://schemas.microsoft.com/office/thememl/2012/main" name="Virke _ Nye Farger.potx" id="{E85B8361-A16A-8345-8821-231FD2088F23}" vid="{0427C192-1DBF-CC40-AACB-9D4990E4001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AF0687F27A897F4A84C38A9959C3A227" ma:contentTypeVersion="17" ma:contentTypeDescription="Opprett et nytt dokument." ma:contentTypeScope="" ma:versionID="30d0858ebf321bb5d0a8f1f1e277fbaa">
  <xsd:schema xmlns:xsd="http://www.w3.org/2001/XMLSchema" xmlns:xs="http://www.w3.org/2001/XMLSchema" xmlns:p="http://schemas.microsoft.com/office/2006/metadata/properties" xmlns:ns2="99cdadef-1cdd-47a2-a8a8-d0ee1ee4a922" xmlns:ns3="718f2657-a420-46b0-b872-ceef614b1fab" targetNamespace="http://schemas.microsoft.com/office/2006/metadata/properties" ma:root="true" ma:fieldsID="abd7108397dc298c61c1244c103543f1" ns2:_="" ns3:_="">
    <xsd:import namespace="99cdadef-1cdd-47a2-a8a8-d0ee1ee4a922"/>
    <xsd:import namespace="718f2657-a420-46b0-b872-ceef614b1fab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OCR" minOccurs="0"/>
                <xsd:element ref="ns3:SharedWithUsers" minOccurs="0"/>
                <xsd:element ref="ns3:SharedWithDetails" minOccurs="0"/>
                <xsd:element ref="ns2:MediaServiceLocation" minOccurs="0"/>
                <xsd:element ref="ns2:MediaLengthInSeconds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9cdadef-1cdd-47a2-a8a8-d0ee1ee4a92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13" nillable="true" ma:taxonomy="true" ma:internalName="lcf76f155ced4ddcb4097134ff3c332f" ma:taxonomyFieldName="MediaServiceImageTags" ma:displayName="Bildemerkelapper" ma:readOnly="false" ma:fieldId="{5cf76f15-5ced-4ddc-b409-7134ff3c332f}" ma:taxonomyMulti="true" ma:sspId="26b5c31d-841d-4c4e-a006-1ea9cada7c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7" nillable="true" ma:displayName="MediaServiceDateTaken" ma:hidden="true" ma:internalName="MediaServiceDateTake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1" nillable="true" ma:displayName="Location" ma:internalName="MediaServiceLocation" ma:readOnly="true">
      <xsd:simpleType>
        <xsd:restriction base="dms:Text"/>
      </xsd:simpleType>
    </xsd:element>
    <xsd:element name="MediaLengthInSeconds" ma:index="2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8f2657-a420-46b0-b872-ceef614b1fab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04ed97b9-e9d3-495b-be71-7aa219a821fb}" ma:internalName="TaxCatchAll" ma:showField="CatchAllData" ma:web="718f2657-a420-46b0-b872-ceef614b1fab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9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Delings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nholdstype"/>
        <xsd:element ref="dc:title" minOccurs="0" maxOccurs="1" ma:index="4" ma:displayName="Tit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99cdadef-1cdd-47a2-a8a8-d0ee1ee4a922">
      <Terms xmlns="http://schemas.microsoft.com/office/infopath/2007/PartnerControls"/>
    </lcf76f155ced4ddcb4097134ff3c332f>
    <TaxCatchAll xmlns="718f2657-a420-46b0-b872-ceef614b1fab" xsi:nil="true"/>
    <SharedWithUsers xmlns="718f2657-a420-46b0-b872-ceef614b1fab">
      <UserInfo>
        <DisplayName>Sone Anker Næss</DisplayName>
        <AccountId>60</AccountId>
        <AccountType/>
      </UserInfo>
    </SharedWithUsers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B184BEE-AF00-4288-A282-63071E00337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9cdadef-1cdd-47a2-a8a8-d0ee1ee4a922"/>
    <ds:schemaRef ds:uri="718f2657-a420-46b0-b872-ceef614b1fab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61B7A21A-AA53-41A3-B619-A0784BB10A7F}">
  <ds:schemaRefs>
    <ds:schemaRef ds:uri="http://schemas.microsoft.com/office/2006/metadata/properties"/>
    <ds:schemaRef ds:uri="http://schemas.microsoft.com/office/infopath/2007/PartnerControls"/>
    <ds:schemaRef ds:uri="7dc3d6ed-56f1-49b6-b310-0ff680cfe62a"/>
    <ds:schemaRef ds:uri="http://purl.org/dc/terms/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3b00a67f-9791-437e-b702-303a706ea042"/>
    <ds:schemaRef ds:uri="http://www.w3.org/XML/1998/namespace"/>
    <ds:schemaRef ds:uri="http://purl.org/dc/dcmitype/"/>
    <ds:schemaRef ds:uri="99cdadef-1cdd-47a2-a8a8-d0ee1ee4a922"/>
    <ds:schemaRef ds:uri="718f2657-a420-46b0-b872-ceef614b1fab"/>
  </ds:schemaRefs>
</ds:datastoreItem>
</file>

<file path=customXml/itemProps3.xml><?xml version="1.0" encoding="utf-8"?>
<ds:datastoreItem xmlns:ds="http://schemas.openxmlformats.org/officeDocument/2006/customXml" ds:itemID="{F9396B48-39DB-4225-A143-BBEF261E4F7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1605</TotalTime>
  <Words>320</Words>
  <Application>Microsoft Office PowerPoint</Application>
  <PresentationFormat>Widescreen</PresentationFormat>
  <Paragraphs>94</Paragraphs>
  <Slides>14</Slides>
  <Notes>0</Notes>
  <HiddenSlides>0</HiddenSlides>
  <MMClips>0</MMClips>
  <ScaleCrop>false</ScaleCrop>
  <HeadingPairs>
    <vt:vector size="6" baseType="variant">
      <vt:variant>
        <vt:lpstr>Brukte skrifter</vt:lpstr>
      </vt:variant>
      <vt:variant>
        <vt:i4>5</vt:i4>
      </vt:variant>
      <vt:variant>
        <vt:lpstr>Tema</vt:lpstr>
      </vt:variant>
      <vt:variant>
        <vt:i4>1</vt:i4>
      </vt:variant>
      <vt:variant>
        <vt:lpstr>Lysbildetitler</vt:lpstr>
      </vt:variant>
      <vt:variant>
        <vt:i4>14</vt:i4>
      </vt:variant>
    </vt:vector>
  </HeadingPairs>
  <TitlesOfParts>
    <vt:vector size="20" baseType="lpstr">
      <vt:lpstr>Arial</vt:lpstr>
      <vt:lpstr>Calibri</vt:lpstr>
      <vt:lpstr>Clan Pro</vt:lpstr>
      <vt:lpstr>Clan Pro News</vt:lpstr>
      <vt:lpstr>ClanOffc-Medium</vt:lpstr>
      <vt:lpstr>Virke</vt:lpstr>
      <vt:lpstr>PowerPoint-presentasjon</vt:lpstr>
      <vt:lpstr>PowerPoint-presentasjon</vt:lpstr>
      <vt:lpstr>Agenda</vt:lpstr>
      <vt:lpstr>Rutine ved brann/brannalarm</vt:lpstr>
      <vt:lpstr>Virke er hovedorganisasjonen for handels- og tjenestenæringene</vt:lpstr>
      <vt:lpstr>Handels- og tjenestenæringene…</vt:lpstr>
      <vt:lpstr>Virke representerer Handels- og tjenestenæringene</vt:lpstr>
      <vt:lpstr>Som medlem står du aldri alene</vt:lpstr>
      <vt:lpstr>Virke deltar i trepartssamarbeidet</vt:lpstr>
      <vt:lpstr>PowerPoint-presentasjon</vt:lpstr>
      <vt:lpstr>PowerPoint-presentasjon</vt:lpstr>
      <vt:lpstr>PowerPoint-presentasjon</vt:lpstr>
      <vt:lpstr>PowerPoint-presentasjon</vt:lpstr>
      <vt:lpstr>PowerPoint-presentasjon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PowerPoint-presentasjon</dc:title>
  <dc:creator>Jørgen Bye</dc:creator>
  <cp:lastModifiedBy>André Braathen</cp:lastModifiedBy>
  <cp:revision>102</cp:revision>
  <dcterms:created xsi:type="dcterms:W3CDTF">2023-11-29T10:58:39Z</dcterms:created>
  <dcterms:modified xsi:type="dcterms:W3CDTF">2024-06-17T08:47:09Z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0x010100AF0687F27A897F4A84C38A9959C3A227</vt:lpwstr>
  </property>
  <property fmtid="{D5CDD505-2E9C-101B-9397-08002B2CF9AE}" pid="3" name="MediaServiceImageTags">
    <vt:lpwstr/>
  </property>
</Properties>
</file>